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 id="2147483893" r:id="rId2"/>
    <p:sldMasterId id="2147483909" r:id="rId3"/>
    <p:sldMasterId id="2147483922" r:id="rId4"/>
    <p:sldMasterId id="2147483935" r:id="rId5"/>
  </p:sldMasterIdLst>
  <p:notesMasterIdLst>
    <p:notesMasterId r:id="rId79"/>
  </p:notesMasterIdLst>
  <p:handoutMasterIdLst>
    <p:handoutMasterId r:id="rId80"/>
  </p:handoutMasterIdLst>
  <p:sldIdLst>
    <p:sldId id="256" r:id="rId6"/>
    <p:sldId id="257" r:id="rId7"/>
    <p:sldId id="459" r:id="rId8"/>
    <p:sldId id="460" r:id="rId9"/>
    <p:sldId id="258" r:id="rId10"/>
    <p:sldId id="445" r:id="rId11"/>
    <p:sldId id="394" r:id="rId12"/>
    <p:sldId id="446" r:id="rId13"/>
    <p:sldId id="505" r:id="rId14"/>
    <p:sldId id="506" r:id="rId15"/>
    <p:sldId id="461" r:id="rId16"/>
    <p:sldId id="462" r:id="rId17"/>
    <p:sldId id="463" r:id="rId18"/>
    <p:sldId id="395" r:id="rId19"/>
    <p:sldId id="396" r:id="rId20"/>
    <p:sldId id="464" r:id="rId21"/>
    <p:sldId id="364" r:id="rId22"/>
    <p:sldId id="366" r:id="rId23"/>
    <p:sldId id="458" r:id="rId24"/>
    <p:sldId id="265" r:id="rId25"/>
    <p:sldId id="270" r:id="rId26"/>
    <p:sldId id="272" r:id="rId27"/>
    <p:sldId id="398" r:id="rId28"/>
    <p:sldId id="273" r:id="rId29"/>
    <p:sldId id="274" r:id="rId30"/>
    <p:sldId id="275" r:id="rId31"/>
    <p:sldId id="465" r:id="rId32"/>
    <p:sldId id="276" r:id="rId33"/>
    <p:sldId id="277" r:id="rId34"/>
    <p:sldId id="404" r:id="rId35"/>
    <p:sldId id="427" r:id="rId36"/>
    <p:sldId id="471" r:id="rId37"/>
    <p:sldId id="470" r:id="rId38"/>
    <p:sldId id="472" r:id="rId39"/>
    <p:sldId id="503" r:id="rId40"/>
    <p:sldId id="475" r:id="rId41"/>
    <p:sldId id="405" r:id="rId42"/>
    <p:sldId id="430" r:id="rId43"/>
    <p:sldId id="443" r:id="rId44"/>
    <p:sldId id="484" r:id="rId45"/>
    <p:sldId id="454" r:id="rId46"/>
    <p:sldId id="482" r:id="rId47"/>
    <p:sldId id="483" r:id="rId48"/>
    <p:sldId id="481" r:id="rId49"/>
    <p:sldId id="469" r:id="rId50"/>
    <p:sldId id="466" r:id="rId51"/>
    <p:sldId id="467" r:id="rId52"/>
    <p:sldId id="468" r:id="rId53"/>
    <p:sldId id="485" r:id="rId54"/>
    <p:sldId id="419" r:id="rId55"/>
    <p:sldId id="494" r:id="rId56"/>
    <p:sldId id="495" r:id="rId57"/>
    <p:sldId id="410" r:id="rId58"/>
    <p:sldId id="413" r:id="rId59"/>
    <p:sldId id="434" r:id="rId60"/>
    <p:sldId id="436" r:id="rId61"/>
    <p:sldId id="437" r:id="rId62"/>
    <p:sldId id="439" r:id="rId63"/>
    <p:sldId id="438" r:id="rId64"/>
    <p:sldId id="280" r:id="rId65"/>
    <p:sldId id="365" r:id="rId66"/>
    <p:sldId id="440" r:id="rId67"/>
    <p:sldId id="406" r:id="rId68"/>
    <p:sldId id="441" r:id="rId69"/>
    <p:sldId id="442" r:id="rId70"/>
    <p:sldId id="496" r:id="rId71"/>
    <p:sldId id="384" r:id="rId72"/>
    <p:sldId id="382" r:id="rId73"/>
    <p:sldId id="476" r:id="rId74"/>
    <p:sldId id="477" r:id="rId75"/>
    <p:sldId id="504" r:id="rId76"/>
    <p:sldId id="421" r:id="rId77"/>
    <p:sldId id="390" r:id="rId78"/>
  </p:sldIdLst>
  <p:sldSz cx="9144000" cy="6858000" type="screen4x3"/>
  <p:notesSz cx="6858000" cy="9144000"/>
  <p:defaultTextStyle>
    <a:defPPr>
      <a:defRPr lang="zh-CN"/>
    </a:defPPr>
    <a:lvl1pPr algn="l" rtl="0" eaLnBrk="0" fontAlgn="base" hangingPunct="0">
      <a:spcBef>
        <a:spcPct val="0"/>
      </a:spcBef>
      <a:spcAft>
        <a:spcPct val="0"/>
      </a:spcAft>
      <a:defRPr b="1" kern="1200">
        <a:solidFill>
          <a:schemeClr val="tx1"/>
        </a:solidFill>
        <a:latin typeface="Times New Roman" panose="02020603050405020304" pitchFamily="18" charset="0"/>
        <a:ea typeface="仿宋_GB2312" pitchFamily="49" charset="-122"/>
        <a:cs typeface="+mn-cs"/>
      </a:defRPr>
    </a:lvl1pPr>
    <a:lvl2pPr marL="457200" algn="l" rtl="0" eaLnBrk="0" fontAlgn="base" hangingPunct="0">
      <a:spcBef>
        <a:spcPct val="0"/>
      </a:spcBef>
      <a:spcAft>
        <a:spcPct val="0"/>
      </a:spcAft>
      <a:defRPr b="1" kern="1200">
        <a:solidFill>
          <a:schemeClr val="tx1"/>
        </a:solidFill>
        <a:latin typeface="Times New Roman" panose="02020603050405020304" pitchFamily="18" charset="0"/>
        <a:ea typeface="仿宋_GB2312" pitchFamily="49" charset="-122"/>
        <a:cs typeface="+mn-cs"/>
      </a:defRPr>
    </a:lvl2pPr>
    <a:lvl3pPr marL="914400" algn="l" rtl="0" eaLnBrk="0" fontAlgn="base" hangingPunct="0">
      <a:spcBef>
        <a:spcPct val="0"/>
      </a:spcBef>
      <a:spcAft>
        <a:spcPct val="0"/>
      </a:spcAft>
      <a:defRPr b="1" kern="1200">
        <a:solidFill>
          <a:schemeClr val="tx1"/>
        </a:solidFill>
        <a:latin typeface="Times New Roman" panose="02020603050405020304" pitchFamily="18" charset="0"/>
        <a:ea typeface="仿宋_GB2312" pitchFamily="49" charset="-122"/>
        <a:cs typeface="+mn-cs"/>
      </a:defRPr>
    </a:lvl3pPr>
    <a:lvl4pPr marL="1371600" algn="l" rtl="0" eaLnBrk="0" fontAlgn="base" hangingPunct="0">
      <a:spcBef>
        <a:spcPct val="0"/>
      </a:spcBef>
      <a:spcAft>
        <a:spcPct val="0"/>
      </a:spcAft>
      <a:defRPr b="1" kern="1200">
        <a:solidFill>
          <a:schemeClr val="tx1"/>
        </a:solidFill>
        <a:latin typeface="Times New Roman" panose="02020603050405020304" pitchFamily="18" charset="0"/>
        <a:ea typeface="仿宋_GB2312" pitchFamily="49" charset="-122"/>
        <a:cs typeface="+mn-cs"/>
      </a:defRPr>
    </a:lvl4pPr>
    <a:lvl5pPr marL="1828800" algn="l" rtl="0" eaLnBrk="0" fontAlgn="base" hangingPunct="0">
      <a:spcBef>
        <a:spcPct val="0"/>
      </a:spcBef>
      <a:spcAft>
        <a:spcPct val="0"/>
      </a:spcAft>
      <a:defRPr b="1" kern="1200">
        <a:solidFill>
          <a:schemeClr val="tx1"/>
        </a:solidFill>
        <a:latin typeface="Times New Roman" panose="02020603050405020304" pitchFamily="18" charset="0"/>
        <a:ea typeface="仿宋_GB2312" pitchFamily="49" charset="-122"/>
        <a:cs typeface="+mn-cs"/>
      </a:defRPr>
    </a:lvl5pPr>
    <a:lvl6pPr marL="2286000" algn="l" defTabSz="914400" rtl="0" eaLnBrk="1" latinLnBrk="0" hangingPunct="1">
      <a:defRPr b="1" kern="1200">
        <a:solidFill>
          <a:schemeClr val="tx1"/>
        </a:solidFill>
        <a:latin typeface="Times New Roman" panose="02020603050405020304" pitchFamily="18" charset="0"/>
        <a:ea typeface="仿宋_GB2312" pitchFamily="49" charset="-122"/>
        <a:cs typeface="+mn-cs"/>
      </a:defRPr>
    </a:lvl6pPr>
    <a:lvl7pPr marL="2743200" algn="l" defTabSz="914400" rtl="0" eaLnBrk="1" latinLnBrk="0" hangingPunct="1">
      <a:defRPr b="1" kern="1200">
        <a:solidFill>
          <a:schemeClr val="tx1"/>
        </a:solidFill>
        <a:latin typeface="Times New Roman" panose="02020603050405020304" pitchFamily="18" charset="0"/>
        <a:ea typeface="仿宋_GB2312" pitchFamily="49" charset="-122"/>
        <a:cs typeface="+mn-cs"/>
      </a:defRPr>
    </a:lvl7pPr>
    <a:lvl8pPr marL="3200400" algn="l" defTabSz="914400" rtl="0" eaLnBrk="1" latinLnBrk="0" hangingPunct="1">
      <a:defRPr b="1" kern="1200">
        <a:solidFill>
          <a:schemeClr val="tx1"/>
        </a:solidFill>
        <a:latin typeface="Times New Roman" panose="02020603050405020304" pitchFamily="18" charset="0"/>
        <a:ea typeface="仿宋_GB2312" pitchFamily="49" charset="-122"/>
        <a:cs typeface="+mn-cs"/>
      </a:defRPr>
    </a:lvl8pPr>
    <a:lvl9pPr marL="3657600" algn="l" defTabSz="914400" rtl="0" eaLnBrk="1" latinLnBrk="0" hangingPunct="1">
      <a:defRPr b="1" kern="1200">
        <a:solidFill>
          <a:schemeClr val="tx1"/>
        </a:solidFill>
        <a:latin typeface="Times New Roman" panose="02020603050405020304" pitchFamily="18" charset="0"/>
        <a:ea typeface="仿宋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FFF00"/>
    <a:srgbClr val="FF6600"/>
    <a:srgbClr val="F8FE02"/>
    <a:srgbClr val="FFCCCC"/>
    <a:srgbClr val="FFFFFF"/>
    <a:srgbClr val="333333"/>
    <a:srgbClr val="EA68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21" autoAdjust="0"/>
    <p:restoredTop sz="96230" autoAdjust="0"/>
  </p:normalViewPr>
  <p:slideViewPr>
    <p:cSldViewPr>
      <p:cViewPr varScale="1">
        <p:scale>
          <a:sx n="112" d="100"/>
          <a:sy n="112" d="100"/>
        </p:scale>
        <p:origin x="1176" y="84"/>
      </p:cViewPr>
      <p:guideLst>
        <p:guide orient="horz" pos="2160"/>
        <p:guide pos="2880"/>
      </p:guideLst>
    </p:cSldViewPr>
  </p:slideViewPr>
  <p:outlineViewPr>
    <p:cViewPr>
      <p:scale>
        <a:sx n="33" d="100"/>
        <a:sy n="33" d="100"/>
      </p:scale>
      <p:origin x="0" y="-2850"/>
    </p:cViewPr>
    <p:sldLst>
      <p:sld r:id="rId1" collapse="1"/>
    </p:sldLst>
  </p:outlineViewPr>
  <p:notesTextViewPr>
    <p:cViewPr>
      <p:scale>
        <a:sx n="3" d="2"/>
        <a:sy n="3" d="2"/>
      </p:scale>
      <p:origin x="0" y="0"/>
    </p:cViewPr>
  </p:notesTextViewPr>
  <p:sorterViewPr>
    <p:cViewPr>
      <p:scale>
        <a:sx n="66" d="100"/>
        <a:sy n="66" d="100"/>
      </p:scale>
      <p:origin x="0" y="1926"/>
    </p:cViewPr>
  </p:sorterViewPr>
  <p:notesViewPr>
    <p:cSldViewPr>
      <p:cViewPr varScale="1">
        <p:scale>
          <a:sx n="56" d="100"/>
          <a:sy n="56" d="100"/>
        </p:scale>
        <p:origin x="-177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_rels/viewProps.xml.rels><?xml version="1.0" encoding="UTF-8" standalone="yes"?>
<Relationships xmlns="http://schemas.openxmlformats.org/package/2006/relationships"><Relationship Id="rId1" Type="http://schemas.openxmlformats.org/officeDocument/2006/relationships/slide" Target="slides/slide7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61.emf"/><Relationship Id="rId2" Type="http://schemas.openxmlformats.org/officeDocument/2006/relationships/image" Target="../media/image56.emf"/><Relationship Id="rId1" Type="http://schemas.openxmlformats.org/officeDocument/2006/relationships/image" Target="../media/image55.emf"/><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image" Target="../media/image134.emf"/><Relationship Id="rId5" Type="http://schemas.openxmlformats.org/officeDocument/2006/relationships/image" Target="../media/image138.emf"/><Relationship Id="rId4" Type="http://schemas.openxmlformats.org/officeDocument/2006/relationships/image" Target="../media/image13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emf"/><Relationship Id="rId1" Type="http://schemas.openxmlformats.org/officeDocument/2006/relationships/image" Target="../media/image156.wmf"/><Relationship Id="rId4" Type="http://schemas.openxmlformats.org/officeDocument/2006/relationships/image" Target="../media/image15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8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latin typeface="Arial" charset="0"/>
                <a:ea typeface="SimSun" pitchFamily="2" charset="-122"/>
              </a:defRPr>
            </a:lvl1pPr>
          </a:lstStyle>
          <a:p>
            <a:pPr>
              <a:defRPr/>
            </a:pPr>
            <a:endParaRPr lang="en-US" altLang="zh-CN"/>
          </a:p>
        </p:txBody>
      </p:sp>
      <p:sp>
        <p:nvSpPr>
          <p:cNvPr id="38809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atin typeface="Arial" charset="0"/>
                <a:ea typeface="SimSun" pitchFamily="2" charset="-122"/>
              </a:defRPr>
            </a:lvl1pPr>
          </a:lstStyle>
          <a:p>
            <a:pPr>
              <a:defRPr/>
            </a:pPr>
            <a:endParaRPr lang="en-US" altLang="zh-CN"/>
          </a:p>
        </p:txBody>
      </p:sp>
      <p:sp>
        <p:nvSpPr>
          <p:cNvPr id="38810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a:latin typeface="Arial" charset="0"/>
                <a:ea typeface="SimSun" pitchFamily="2" charset="-122"/>
              </a:defRPr>
            </a:lvl1pPr>
          </a:lstStyle>
          <a:p>
            <a:pPr>
              <a:defRPr/>
            </a:pPr>
            <a:endParaRPr lang="en-US" altLang="zh-CN"/>
          </a:p>
        </p:txBody>
      </p:sp>
      <p:sp>
        <p:nvSpPr>
          <p:cNvPr id="38810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ea typeface="SimSun" panose="02010600030101010101" pitchFamily="2" charset="-122"/>
              </a:defRPr>
            </a:lvl1pPr>
          </a:lstStyle>
          <a:p>
            <a:pPr>
              <a:defRPr/>
            </a:pPr>
            <a:fld id="{01924EF2-90F8-4A14-90AB-AA29D3882BE3}" type="slidenum">
              <a:rPr lang="en-US" altLang="zh-CN"/>
              <a:pPr>
                <a:defRPr/>
              </a:pPr>
              <a:t>‹#›</a:t>
            </a:fld>
            <a:endParaRPr lang="en-US" altLang="zh-CN"/>
          </a:p>
        </p:txBody>
      </p:sp>
    </p:spTree>
    <p:extLst>
      <p:ext uri="{BB962C8B-B14F-4D97-AF65-F5344CB8AC3E}">
        <p14:creationId xmlns:p14="http://schemas.microsoft.com/office/powerpoint/2010/main" val="2895471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45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latin typeface="Arial" charset="0"/>
                <a:ea typeface="SimSun" pitchFamily="2" charset="-122"/>
              </a:defRPr>
            </a:lvl1pPr>
          </a:lstStyle>
          <a:p>
            <a:pPr>
              <a:defRPr/>
            </a:pPr>
            <a:endParaRPr lang="en-US" altLang="zh-CN"/>
          </a:p>
        </p:txBody>
      </p:sp>
      <p:sp>
        <p:nvSpPr>
          <p:cNvPr id="4945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atin typeface="Arial" charset="0"/>
                <a:ea typeface="SimSun"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45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945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a:latin typeface="Arial" charset="0"/>
                <a:ea typeface="SimSun" pitchFamily="2" charset="-122"/>
              </a:defRPr>
            </a:lvl1pPr>
          </a:lstStyle>
          <a:p>
            <a:pPr>
              <a:defRPr/>
            </a:pPr>
            <a:endParaRPr lang="en-US" altLang="zh-CN"/>
          </a:p>
        </p:txBody>
      </p:sp>
      <p:sp>
        <p:nvSpPr>
          <p:cNvPr id="4945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ea typeface="SimSun" panose="02010600030101010101" pitchFamily="2" charset="-122"/>
              </a:defRPr>
            </a:lvl1pPr>
          </a:lstStyle>
          <a:p>
            <a:pPr>
              <a:defRPr/>
            </a:pPr>
            <a:fld id="{53D63E78-7A9A-453F-8745-26164C8975CD}" type="slidenum">
              <a:rPr lang="en-US" altLang="zh-CN"/>
              <a:pPr>
                <a:defRPr/>
              </a:pPr>
              <a:t>‹#›</a:t>
            </a:fld>
            <a:endParaRPr lang="en-US" altLang="zh-CN"/>
          </a:p>
        </p:txBody>
      </p:sp>
    </p:spTree>
    <p:extLst>
      <p:ext uri="{BB962C8B-B14F-4D97-AF65-F5344CB8AC3E}">
        <p14:creationId xmlns:p14="http://schemas.microsoft.com/office/powerpoint/2010/main" val="26938642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SimSun"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SimSun"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SimSun"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SimSun"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SimSun"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ea typeface="仿宋_GB2312" pitchFamily="49" charset="-122"/>
              </a:defRPr>
            </a:lvl1pPr>
            <a:lvl2pPr marL="742950" indent="-285750">
              <a:defRPr b="1">
                <a:solidFill>
                  <a:schemeClr val="tx1"/>
                </a:solidFill>
                <a:latin typeface="Times New Roman" panose="02020603050405020304" pitchFamily="18" charset="0"/>
                <a:ea typeface="仿宋_GB2312" pitchFamily="49" charset="-122"/>
              </a:defRPr>
            </a:lvl2pPr>
            <a:lvl3pPr marL="1143000" indent="-228600">
              <a:defRPr b="1">
                <a:solidFill>
                  <a:schemeClr val="tx1"/>
                </a:solidFill>
                <a:latin typeface="Times New Roman" panose="02020603050405020304" pitchFamily="18" charset="0"/>
                <a:ea typeface="仿宋_GB2312" pitchFamily="49" charset="-122"/>
              </a:defRPr>
            </a:lvl3pPr>
            <a:lvl4pPr marL="1600200" indent="-228600">
              <a:defRPr b="1">
                <a:solidFill>
                  <a:schemeClr val="tx1"/>
                </a:solidFill>
                <a:latin typeface="Times New Roman" panose="02020603050405020304" pitchFamily="18" charset="0"/>
                <a:ea typeface="仿宋_GB2312" pitchFamily="49" charset="-122"/>
              </a:defRPr>
            </a:lvl4pPr>
            <a:lvl5pPr marL="2057400" indent="-228600">
              <a:defRPr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9pPr>
          </a:lstStyle>
          <a:p>
            <a:fld id="{EB28CA26-ADA8-430B-80F3-05052C3BFE6F}" type="slidenum">
              <a:rPr lang="en-US" altLang="zh-CN" b="0" smtClean="0">
                <a:latin typeface="Arial" panose="020B0604020202020204" pitchFamily="34" charset="0"/>
                <a:ea typeface="SimSun" panose="02010600030101010101" pitchFamily="2" charset="-122"/>
              </a:rPr>
              <a:pPr/>
              <a:t>41</a:t>
            </a:fld>
            <a:endParaRPr lang="en-US" altLang="zh-CN" b="0" smtClean="0">
              <a:latin typeface="Arial" panose="020B0604020202020204" pitchFamily="34" charset="0"/>
              <a:ea typeface="SimSun" panose="02010600030101010101" pitchFamily="2" charset="-122"/>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1206551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p:spPr>
            <p:txBody>
              <a:bodyPr wrap="none" anchor="ctr"/>
              <a:lstStyle>
                <a:lvl1pPr fontAlgn="t">
                  <a:defRPr b="1">
                    <a:solidFill>
                      <a:schemeClr val="tx1"/>
                    </a:solidFill>
                    <a:latin typeface="Times New Roman" panose="02020603050405020304" pitchFamily="18" charset="0"/>
                    <a:ea typeface="仿宋_GB2312" panose="02010609030101010101" pitchFamily="49" charset="-122"/>
                  </a:defRPr>
                </a:lvl1pPr>
                <a:lvl2pPr marL="742950" indent="-285750" fontAlgn="t">
                  <a:defRPr b="1">
                    <a:solidFill>
                      <a:schemeClr val="tx1"/>
                    </a:solidFill>
                    <a:latin typeface="Times New Roman" panose="02020603050405020304" pitchFamily="18" charset="0"/>
                    <a:ea typeface="仿宋_GB2312" panose="02010609030101010101" pitchFamily="49" charset="-122"/>
                  </a:defRPr>
                </a:lvl2pPr>
                <a:lvl3pPr marL="1143000" indent="-228600" fontAlgn="t">
                  <a:defRPr b="1">
                    <a:solidFill>
                      <a:schemeClr val="tx1"/>
                    </a:solidFill>
                    <a:latin typeface="Times New Roman" panose="02020603050405020304" pitchFamily="18" charset="0"/>
                    <a:ea typeface="仿宋_GB2312" panose="02010609030101010101" pitchFamily="49" charset="-122"/>
                  </a:defRPr>
                </a:lvl3pPr>
                <a:lvl4pPr marL="1600200" indent="-228600" fontAlgn="t">
                  <a:defRPr b="1">
                    <a:solidFill>
                      <a:schemeClr val="tx1"/>
                    </a:solidFill>
                    <a:latin typeface="Times New Roman" panose="02020603050405020304" pitchFamily="18" charset="0"/>
                    <a:ea typeface="仿宋_GB2312" panose="02010609030101010101" pitchFamily="49" charset="-122"/>
                  </a:defRPr>
                </a:lvl4pPr>
                <a:lvl5pPr marL="2057400" indent="-228600" fontAlgn="t">
                  <a:defRPr b="1">
                    <a:solidFill>
                      <a:schemeClr val="tx1"/>
                    </a:solidFill>
                    <a:latin typeface="Times New Roman" panose="02020603050405020304" pitchFamily="18" charset="0"/>
                    <a:ea typeface="仿宋_GB2312" panose="02010609030101010101" pitchFamily="49" charset="-122"/>
                  </a:defRPr>
                </a:lvl5pPr>
                <a:lvl6pPr marL="25146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6pPr>
                <a:lvl7pPr marL="29718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7pPr>
                <a:lvl8pPr marL="34290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8pPr>
                <a:lvl9pPr marL="38862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9pPr>
              </a:lstStyle>
              <a:p>
                <a:pPr eaLnBrk="1" hangingPunct="1">
                  <a:defRPr/>
                </a:pPr>
                <a:endParaRPr lang="zh-CN" altLang="en-US" smtClean="0"/>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p:spPr>
            <p:txBody>
              <a:bodyPr wrap="none" anchor="ctr"/>
              <a:lstStyle>
                <a:lvl1pPr fontAlgn="t">
                  <a:defRPr b="1">
                    <a:solidFill>
                      <a:schemeClr val="tx1"/>
                    </a:solidFill>
                    <a:latin typeface="Times New Roman" panose="02020603050405020304" pitchFamily="18" charset="0"/>
                    <a:ea typeface="仿宋_GB2312" panose="02010609030101010101" pitchFamily="49" charset="-122"/>
                  </a:defRPr>
                </a:lvl1pPr>
                <a:lvl2pPr marL="742950" indent="-285750" fontAlgn="t">
                  <a:defRPr b="1">
                    <a:solidFill>
                      <a:schemeClr val="tx1"/>
                    </a:solidFill>
                    <a:latin typeface="Times New Roman" panose="02020603050405020304" pitchFamily="18" charset="0"/>
                    <a:ea typeface="仿宋_GB2312" panose="02010609030101010101" pitchFamily="49" charset="-122"/>
                  </a:defRPr>
                </a:lvl2pPr>
                <a:lvl3pPr marL="1143000" indent="-228600" fontAlgn="t">
                  <a:defRPr b="1">
                    <a:solidFill>
                      <a:schemeClr val="tx1"/>
                    </a:solidFill>
                    <a:latin typeface="Times New Roman" panose="02020603050405020304" pitchFamily="18" charset="0"/>
                    <a:ea typeface="仿宋_GB2312" panose="02010609030101010101" pitchFamily="49" charset="-122"/>
                  </a:defRPr>
                </a:lvl3pPr>
                <a:lvl4pPr marL="1600200" indent="-228600" fontAlgn="t">
                  <a:defRPr b="1">
                    <a:solidFill>
                      <a:schemeClr val="tx1"/>
                    </a:solidFill>
                    <a:latin typeface="Times New Roman" panose="02020603050405020304" pitchFamily="18" charset="0"/>
                    <a:ea typeface="仿宋_GB2312" panose="02010609030101010101" pitchFamily="49" charset="-122"/>
                  </a:defRPr>
                </a:lvl4pPr>
                <a:lvl5pPr marL="2057400" indent="-228600" fontAlgn="t">
                  <a:defRPr b="1">
                    <a:solidFill>
                      <a:schemeClr val="tx1"/>
                    </a:solidFill>
                    <a:latin typeface="Times New Roman" panose="02020603050405020304" pitchFamily="18" charset="0"/>
                    <a:ea typeface="仿宋_GB2312" panose="02010609030101010101" pitchFamily="49" charset="-122"/>
                  </a:defRPr>
                </a:lvl5pPr>
                <a:lvl6pPr marL="25146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6pPr>
                <a:lvl7pPr marL="29718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7pPr>
                <a:lvl8pPr marL="34290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8pPr>
                <a:lvl9pPr marL="38862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9pPr>
              </a:lstStyle>
              <a:p>
                <a:pPr eaLnBrk="1" hangingPunct="1">
                  <a:defRPr/>
                </a:pPr>
                <a:endParaRPr lang="zh-CN" altLang="en-US" smtClean="0"/>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p:spPr>
            <p:txBody>
              <a:bodyPr wrap="none" anchor="ctr"/>
              <a:lstStyle>
                <a:lvl1pPr fontAlgn="t">
                  <a:defRPr b="1">
                    <a:solidFill>
                      <a:schemeClr val="tx1"/>
                    </a:solidFill>
                    <a:latin typeface="Times New Roman" panose="02020603050405020304" pitchFamily="18" charset="0"/>
                    <a:ea typeface="仿宋_GB2312" panose="02010609030101010101" pitchFamily="49" charset="-122"/>
                  </a:defRPr>
                </a:lvl1pPr>
                <a:lvl2pPr marL="742950" indent="-285750" fontAlgn="t">
                  <a:defRPr b="1">
                    <a:solidFill>
                      <a:schemeClr val="tx1"/>
                    </a:solidFill>
                    <a:latin typeface="Times New Roman" panose="02020603050405020304" pitchFamily="18" charset="0"/>
                    <a:ea typeface="仿宋_GB2312" panose="02010609030101010101" pitchFamily="49" charset="-122"/>
                  </a:defRPr>
                </a:lvl2pPr>
                <a:lvl3pPr marL="1143000" indent="-228600" fontAlgn="t">
                  <a:defRPr b="1">
                    <a:solidFill>
                      <a:schemeClr val="tx1"/>
                    </a:solidFill>
                    <a:latin typeface="Times New Roman" panose="02020603050405020304" pitchFamily="18" charset="0"/>
                    <a:ea typeface="仿宋_GB2312" panose="02010609030101010101" pitchFamily="49" charset="-122"/>
                  </a:defRPr>
                </a:lvl3pPr>
                <a:lvl4pPr marL="1600200" indent="-228600" fontAlgn="t">
                  <a:defRPr b="1">
                    <a:solidFill>
                      <a:schemeClr val="tx1"/>
                    </a:solidFill>
                    <a:latin typeface="Times New Roman" panose="02020603050405020304" pitchFamily="18" charset="0"/>
                    <a:ea typeface="仿宋_GB2312" panose="02010609030101010101" pitchFamily="49" charset="-122"/>
                  </a:defRPr>
                </a:lvl4pPr>
                <a:lvl5pPr marL="2057400" indent="-228600" fontAlgn="t">
                  <a:defRPr b="1">
                    <a:solidFill>
                      <a:schemeClr val="tx1"/>
                    </a:solidFill>
                    <a:latin typeface="Times New Roman" panose="02020603050405020304" pitchFamily="18" charset="0"/>
                    <a:ea typeface="仿宋_GB2312" panose="02010609030101010101" pitchFamily="49" charset="-122"/>
                  </a:defRPr>
                </a:lvl5pPr>
                <a:lvl6pPr marL="25146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6pPr>
                <a:lvl7pPr marL="29718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7pPr>
                <a:lvl8pPr marL="34290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8pPr>
                <a:lvl9pPr marL="38862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9pPr>
              </a:lstStyle>
              <a:p>
                <a:pPr eaLnBrk="1" hangingPunct="1">
                  <a:defRPr/>
                </a:pPr>
                <a:endParaRPr lang="zh-CN" altLang="en-US" smtClean="0"/>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p:spPr>
            <p:txBody>
              <a:bodyPr wrap="none" anchor="ctr"/>
              <a:lstStyle>
                <a:lvl1pPr fontAlgn="t">
                  <a:defRPr b="1">
                    <a:solidFill>
                      <a:schemeClr val="tx1"/>
                    </a:solidFill>
                    <a:latin typeface="Times New Roman" panose="02020603050405020304" pitchFamily="18" charset="0"/>
                    <a:ea typeface="仿宋_GB2312" panose="02010609030101010101" pitchFamily="49" charset="-122"/>
                  </a:defRPr>
                </a:lvl1pPr>
                <a:lvl2pPr marL="742950" indent="-285750" fontAlgn="t">
                  <a:defRPr b="1">
                    <a:solidFill>
                      <a:schemeClr val="tx1"/>
                    </a:solidFill>
                    <a:latin typeface="Times New Roman" panose="02020603050405020304" pitchFamily="18" charset="0"/>
                    <a:ea typeface="仿宋_GB2312" panose="02010609030101010101" pitchFamily="49" charset="-122"/>
                  </a:defRPr>
                </a:lvl2pPr>
                <a:lvl3pPr marL="1143000" indent="-228600" fontAlgn="t">
                  <a:defRPr b="1">
                    <a:solidFill>
                      <a:schemeClr val="tx1"/>
                    </a:solidFill>
                    <a:latin typeface="Times New Roman" panose="02020603050405020304" pitchFamily="18" charset="0"/>
                    <a:ea typeface="仿宋_GB2312" panose="02010609030101010101" pitchFamily="49" charset="-122"/>
                  </a:defRPr>
                </a:lvl3pPr>
                <a:lvl4pPr marL="1600200" indent="-228600" fontAlgn="t">
                  <a:defRPr b="1">
                    <a:solidFill>
                      <a:schemeClr val="tx1"/>
                    </a:solidFill>
                    <a:latin typeface="Times New Roman" panose="02020603050405020304" pitchFamily="18" charset="0"/>
                    <a:ea typeface="仿宋_GB2312" panose="02010609030101010101" pitchFamily="49" charset="-122"/>
                  </a:defRPr>
                </a:lvl4pPr>
                <a:lvl5pPr marL="2057400" indent="-228600" fontAlgn="t">
                  <a:defRPr b="1">
                    <a:solidFill>
                      <a:schemeClr val="tx1"/>
                    </a:solidFill>
                    <a:latin typeface="Times New Roman" panose="02020603050405020304" pitchFamily="18" charset="0"/>
                    <a:ea typeface="仿宋_GB2312" panose="02010609030101010101" pitchFamily="49" charset="-122"/>
                  </a:defRPr>
                </a:lvl5pPr>
                <a:lvl6pPr marL="25146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6pPr>
                <a:lvl7pPr marL="29718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7pPr>
                <a:lvl8pPr marL="34290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8pPr>
                <a:lvl9pPr marL="38862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9pPr>
              </a:lstStyle>
              <a:p>
                <a:pPr eaLnBrk="1" hangingPunct="1">
                  <a:defRPr/>
                </a:pPr>
                <a:endParaRPr lang="zh-CN" altLang="en-US" smtClean="0"/>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p:spPr>
          <p:txBody>
            <a:bodyPr wrap="none" anchor="ctr"/>
            <a:lstStyle>
              <a:lvl1pPr fontAlgn="t">
                <a:defRPr b="1">
                  <a:solidFill>
                    <a:schemeClr val="tx1"/>
                  </a:solidFill>
                  <a:latin typeface="Times New Roman" panose="02020603050405020304" pitchFamily="18" charset="0"/>
                  <a:ea typeface="仿宋_GB2312" panose="02010609030101010101" pitchFamily="49" charset="-122"/>
                </a:defRPr>
              </a:lvl1pPr>
              <a:lvl2pPr marL="742950" indent="-285750" fontAlgn="t">
                <a:defRPr b="1">
                  <a:solidFill>
                    <a:schemeClr val="tx1"/>
                  </a:solidFill>
                  <a:latin typeface="Times New Roman" panose="02020603050405020304" pitchFamily="18" charset="0"/>
                  <a:ea typeface="仿宋_GB2312" panose="02010609030101010101" pitchFamily="49" charset="-122"/>
                </a:defRPr>
              </a:lvl2pPr>
              <a:lvl3pPr marL="1143000" indent="-228600" fontAlgn="t">
                <a:defRPr b="1">
                  <a:solidFill>
                    <a:schemeClr val="tx1"/>
                  </a:solidFill>
                  <a:latin typeface="Times New Roman" panose="02020603050405020304" pitchFamily="18" charset="0"/>
                  <a:ea typeface="仿宋_GB2312" panose="02010609030101010101" pitchFamily="49" charset="-122"/>
                </a:defRPr>
              </a:lvl3pPr>
              <a:lvl4pPr marL="1600200" indent="-228600" fontAlgn="t">
                <a:defRPr b="1">
                  <a:solidFill>
                    <a:schemeClr val="tx1"/>
                  </a:solidFill>
                  <a:latin typeface="Times New Roman" panose="02020603050405020304" pitchFamily="18" charset="0"/>
                  <a:ea typeface="仿宋_GB2312" panose="02010609030101010101" pitchFamily="49" charset="-122"/>
                </a:defRPr>
              </a:lvl4pPr>
              <a:lvl5pPr marL="2057400" indent="-228600" fontAlgn="t">
                <a:defRPr b="1">
                  <a:solidFill>
                    <a:schemeClr val="tx1"/>
                  </a:solidFill>
                  <a:latin typeface="Times New Roman" panose="02020603050405020304" pitchFamily="18" charset="0"/>
                  <a:ea typeface="仿宋_GB2312" panose="02010609030101010101" pitchFamily="49" charset="-122"/>
                </a:defRPr>
              </a:lvl5pPr>
              <a:lvl6pPr marL="25146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6pPr>
              <a:lvl7pPr marL="29718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7pPr>
              <a:lvl8pPr marL="34290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8pPr>
              <a:lvl9pPr marL="38862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9pPr>
            </a:lstStyle>
            <a:p>
              <a:pPr eaLnBrk="1" hangingPunct="1">
                <a:defRPr/>
              </a:pPr>
              <a:endParaRPr lang="zh-CN" altLang="en-US" smtClean="0"/>
            </a:p>
          </p:txBody>
        </p:sp>
        <p:sp>
          <p:nvSpPr>
            <p:cNvPr id="8" name="Rectangle 10"/>
            <p:cNvSpPr>
              <a:spLocks noChangeArrowheads="1"/>
            </p:cNvSpPr>
            <p:nvPr/>
          </p:nvSpPr>
          <p:spPr bwMode="auto">
            <a:xfrm>
              <a:off x="400" y="1536"/>
              <a:ext cx="20" cy="663"/>
            </a:xfrm>
            <a:prstGeom prst="rect">
              <a:avLst/>
            </a:prstGeom>
            <a:solidFill>
              <a:schemeClr val="bg2"/>
            </a:solidFill>
            <a:ln>
              <a:noFill/>
            </a:ln>
            <a:extLst/>
          </p:spPr>
          <p:txBody>
            <a:bodyPr wrap="none" anchor="ctr"/>
            <a:lstStyle>
              <a:lvl1pPr fontAlgn="t">
                <a:defRPr b="1">
                  <a:solidFill>
                    <a:schemeClr val="tx1"/>
                  </a:solidFill>
                  <a:latin typeface="Times New Roman" panose="02020603050405020304" pitchFamily="18" charset="0"/>
                  <a:ea typeface="仿宋_GB2312" panose="02010609030101010101" pitchFamily="49" charset="-122"/>
                </a:defRPr>
              </a:lvl1pPr>
              <a:lvl2pPr marL="742950" indent="-285750" fontAlgn="t">
                <a:defRPr b="1">
                  <a:solidFill>
                    <a:schemeClr val="tx1"/>
                  </a:solidFill>
                  <a:latin typeface="Times New Roman" panose="02020603050405020304" pitchFamily="18" charset="0"/>
                  <a:ea typeface="仿宋_GB2312" panose="02010609030101010101" pitchFamily="49" charset="-122"/>
                </a:defRPr>
              </a:lvl2pPr>
              <a:lvl3pPr marL="1143000" indent="-228600" fontAlgn="t">
                <a:defRPr b="1">
                  <a:solidFill>
                    <a:schemeClr val="tx1"/>
                  </a:solidFill>
                  <a:latin typeface="Times New Roman" panose="02020603050405020304" pitchFamily="18" charset="0"/>
                  <a:ea typeface="仿宋_GB2312" panose="02010609030101010101" pitchFamily="49" charset="-122"/>
                </a:defRPr>
              </a:lvl3pPr>
              <a:lvl4pPr marL="1600200" indent="-228600" fontAlgn="t">
                <a:defRPr b="1">
                  <a:solidFill>
                    <a:schemeClr val="tx1"/>
                  </a:solidFill>
                  <a:latin typeface="Times New Roman" panose="02020603050405020304" pitchFamily="18" charset="0"/>
                  <a:ea typeface="仿宋_GB2312" panose="02010609030101010101" pitchFamily="49" charset="-122"/>
                </a:defRPr>
              </a:lvl4pPr>
              <a:lvl5pPr marL="2057400" indent="-228600" fontAlgn="t">
                <a:defRPr b="1">
                  <a:solidFill>
                    <a:schemeClr val="tx1"/>
                  </a:solidFill>
                  <a:latin typeface="Times New Roman" panose="02020603050405020304" pitchFamily="18" charset="0"/>
                  <a:ea typeface="仿宋_GB2312" panose="02010609030101010101" pitchFamily="49" charset="-122"/>
                </a:defRPr>
              </a:lvl5pPr>
              <a:lvl6pPr marL="25146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6pPr>
              <a:lvl7pPr marL="29718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7pPr>
              <a:lvl8pPr marL="34290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8pPr>
              <a:lvl9pPr marL="38862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9pPr>
            </a:lstStyle>
            <a:p>
              <a:pPr eaLnBrk="1" hangingPunct="1">
                <a:defRPr/>
              </a:pPr>
              <a:endParaRPr lang="zh-CN" altLang="en-US" smtClean="0"/>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p:spPr>
          <p:txBody>
            <a:bodyPr wrap="none" anchor="ctr"/>
            <a:lstStyle>
              <a:lvl1pPr fontAlgn="t">
                <a:defRPr b="1">
                  <a:solidFill>
                    <a:schemeClr val="tx1"/>
                  </a:solidFill>
                  <a:latin typeface="Times New Roman" panose="02020603050405020304" pitchFamily="18" charset="0"/>
                  <a:ea typeface="仿宋_GB2312" panose="02010609030101010101" pitchFamily="49" charset="-122"/>
                </a:defRPr>
              </a:lvl1pPr>
              <a:lvl2pPr marL="742950" indent="-285750" fontAlgn="t">
                <a:defRPr b="1">
                  <a:solidFill>
                    <a:schemeClr val="tx1"/>
                  </a:solidFill>
                  <a:latin typeface="Times New Roman" panose="02020603050405020304" pitchFamily="18" charset="0"/>
                  <a:ea typeface="仿宋_GB2312" panose="02010609030101010101" pitchFamily="49" charset="-122"/>
                </a:defRPr>
              </a:lvl2pPr>
              <a:lvl3pPr marL="1143000" indent="-228600" fontAlgn="t">
                <a:defRPr b="1">
                  <a:solidFill>
                    <a:schemeClr val="tx1"/>
                  </a:solidFill>
                  <a:latin typeface="Times New Roman" panose="02020603050405020304" pitchFamily="18" charset="0"/>
                  <a:ea typeface="仿宋_GB2312" panose="02010609030101010101" pitchFamily="49" charset="-122"/>
                </a:defRPr>
              </a:lvl3pPr>
              <a:lvl4pPr marL="1600200" indent="-228600" fontAlgn="t">
                <a:defRPr b="1">
                  <a:solidFill>
                    <a:schemeClr val="tx1"/>
                  </a:solidFill>
                  <a:latin typeface="Times New Roman" panose="02020603050405020304" pitchFamily="18" charset="0"/>
                  <a:ea typeface="仿宋_GB2312" panose="02010609030101010101" pitchFamily="49" charset="-122"/>
                </a:defRPr>
              </a:lvl4pPr>
              <a:lvl5pPr marL="2057400" indent="-228600" fontAlgn="t">
                <a:defRPr b="1">
                  <a:solidFill>
                    <a:schemeClr val="tx1"/>
                  </a:solidFill>
                  <a:latin typeface="Times New Roman" panose="02020603050405020304" pitchFamily="18" charset="0"/>
                  <a:ea typeface="仿宋_GB2312" panose="02010609030101010101" pitchFamily="49" charset="-122"/>
                </a:defRPr>
              </a:lvl5pPr>
              <a:lvl6pPr marL="25146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6pPr>
              <a:lvl7pPr marL="29718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7pPr>
              <a:lvl8pPr marL="34290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8pPr>
              <a:lvl9pPr marL="3886200" indent="-228600" eaLnBrk="0" fontAlgn="t" hangingPunct="0">
                <a:spcBef>
                  <a:spcPct val="0"/>
                </a:spcBef>
                <a:spcAft>
                  <a:spcPct val="0"/>
                </a:spcAft>
                <a:defRPr b="1">
                  <a:solidFill>
                    <a:schemeClr val="tx1"/>
                  </a:solidFill>
                  <a:latin typeface="Times New Roman" panose="02020603050405020304" pitchFamily="18" charset="0"/>
                  <a:ea typeface="仿宋_GB2312" panose="02010609030101010101" pitchFamily="49" charset="-122"/>
                </a:defRPr>
              </a:lvl9pPr>
            </a:lstStyle>
            <a:p>
              <a:pPr eaLnBrk="1" hangingPunct="1">
                <a:defRPr/>
              </a:pPr>
              <a:endParaRPr lang="zh-CN" altLang="en-US" smtClean="0"/>
            </a:p>
          </p:txBody>
        </p:sp>
      </p:grpSp>
      <p:sp>
        <p:nvSpPr>
          <p:cNvPr id="25612"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2561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A4791437-EE2B-4BB3-B071-EE940F60E28B}" type="slidenum">
              <a:rPr lang="en-US" altLang="zh-CN"/>
              <a:pPr>
                <a:defRPr/>
              </a:pPr>
              <a:t>‹#›</a:t>
            </a:fld>
            <a:endParaRPr lang="en-US" altLang="zh-CN"/>
          </a:p>
        </p:txBody>
      </p:sp>
    </p:spTree>
    <p:extLst>
      <p:ext uri="{BB962C8B-B14F-4D97-AF65-F5344CB8AC3E}">
        <p14:creationId xmlns:p14="http://schemas.microsoft.com/office/powerpoint/2010/main" val="1801078922"/>
      </p:ext>
    </p:extLst>
  </p:cSld>
  <p:clrMapOvr>
    <a:masterClrMapping/>
  </p:clrMapOvr>
  <p:transition>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E59BD331-C059-413D-8B60-9CDFDDDC887B}" type="slidenum">
              <a:rPr lang="en-US" altLang="zh-CN"/>
              <a:pPr>
                <a:defRPr/>
              </a:pPr>
              <a:t>‹#›</a:t>
            </a:fld>
            <a:endParaRPr lang="en-US" altLang="zh-CN"/>
          </a:p>
        </p:txBody>
      </p:sp>
    </p:spTree>
    <p:extLst>
      <p:ext uri="{BB962C8B-B14F-4D97-AF65-F5344CB8AC3E}">
        <p14:creationId xmlns:p14="http://schemas.microsoft.com/office/powerpoint/2010/main" val="4182526990"/>
      </p:ext>
    </p:extLst>
  </p:cSld>
  <p:clrMapOvr>
    <a:masterClrMapping/>
  </p:clrMapOvr>
  <p:transition>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F6005A4F-638F-4A28-9CC8-677D3742132F}" type="slidenum">
              <a:rPr lang="en-US" altLang="zh-CN"/>
              <a:pPr>
                <a:defRPr/>
              </a:pPr>
              <a:t>‹#›</a:t>
            </a:fld>
            <a:endParaRPr lang="en-US" altLang="zh-CN"/>
          </a:p>
        </p:txBody>
      </p:sp>
    </p:spTree>
    <p:extLst>
      <p:ext uri="{BB962C8B-B14F-4D97-AF65-F5344CB8AC3E}">
        <p14:creationId xmlns:p14="http://schemas.microsoft.com/office/powerpoint/2010/main" val="448287921"/>
      </p:ext>
    </p:extLst>
  </p:cSld>
  <p:clrMapOvr>
    <a:masterClrMapping/>
  </p:clrMapOvr>
  <p:transition>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B3704579-E600-45A7-9963-30FD25EC257F}" type="slidenum">
              <a:rPr lang="en-US" altLang="zh-CN"/>
              <a:pPr>
                <a:defRPr/>
              </a:pPr>
              <a:t>‹#›</a:t>
            </a:fld>
            <a:endParaRPr lang="en-US" altLang="zh-CN"/>
          </a:p>
        </p:txBody>
      </p:sp>
    </p:spTree>
    <p:extLst>
      <p:ext uri="{BB962C8B-B14F-4D97-AF65-F5344CB8AC3E}">
        <p14:creationId xmlns:p14="http://schemas.microsoft.com/office/powerpoint/2010/main" val="2545340719"/>
      </p:ext>
    </p:extLst>
  </p:cSld>
  <p:clrMapOvr>
    <a:masterClrMapping/>
  </p:clrMapOvr>
  <p:transition>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7"/>
          <p:cNvSpPr>
            <a:spLocks noChangeArrowheads="1"/>
          </p:cNvSpPr>
          <p:nvPr/>
        </p:nvSpPr>
        <p:spPr bwMode="gray">
          <a:xfrm>
            <a:off x="8004175" y="0"/>
            <a:ext cx="1139825" cy="6858000"/>
          </a:xfrm>
          <a:prstGeom prst="rect">
            <a:avLst/>
          </a:prstGeom>
          <a:solidFill>
            <a:schemeClr val="bg2">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1pPr>
            <a:lvl2pPr marL="742950" indent="-28575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2pPr>
            <a:lvl3pPr marL="11430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3pPr>
            <a:lvl4pPr marL="16002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4pPr>
            <a:lvl5pPr marL="20574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5pPr>
            <a:lvl6pPr marL="25146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6pPr>
            <a:lvl7pPr marL="29718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7pPr>
            <a:lvl8pPr marL="34290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8pPr>
            <a:lvl9pPr marL="38862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9pPr>
          </a:lstStyle>
          <a:p>
            <a:pPr eaLnBrk="1" hangingPunct="1">
              <a:buClr>
                <a:srgbClr val="4C59D2"/>
              </a:buClr>
              <a:defRPr/>
            </a:pPr>
            <a:endParaRPr lang="zh-CN" altLang="en-US" smtClean="0">
              <a:solidFill>
                <a:srgbClr val="003366"/>
              </a:solidFill>
            </a:endParaRPr>
          </a:p>
        </p:txBody>
      </p:sp>
      <p:sp>
        <p:nvSpPr>
          <p:cNvPr id="5" name="Rectangle 18"/>
          <p:cNvSpPr>
            <a:spLocks noChangeArrowheads="1"/>
          </p:cNvSpPr>
          <p:nvPr/>
        </p:nvSpPr>
        <p:spPr bwMode="white">
          <a:xfrm>
            <a:off x="0" y="4638675"/>
            <a:ext cx="9144000" cy="2219325"/>
          </a:xfrm>
          <a:prstGeom prst="rect">
            <a:avLst/>
          </a:prstGeom>
          <a:solidFill>
            <a:schemeClr val="folHlink">
              <a:alpha val="3098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1pPr>
            <a:lvl2pPr marL="742950" indent="-28575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2pPr>
            <a:lvl3pPr marL="11430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3pPr>
            <a:lvl4pPr marL="16002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4pPr>
            <a:lvl5pPr marL="20574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5pPr>
            <a:lvl6pPr marL="25146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6pPr>
            <a:lvl7pPr marL="29718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7pPr>
            <a:lvl8pPr marL="34290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8pPr>
            <a:lvl9pPr marL="38862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9pPr>
          </a:lstStyle>
          <a:p>
            <a:pPr eaLnBrk="1" hangingPunct="1">
              <a:buClr>
                <a:srgbClr val="4C59D2"/>
              </a:buClr>
              <a:defRPr/>
            </a:pPr>
            <a:endParaRPr lang="zh-CN" altLang="en-US" smtClean="0">
              <a:solidFill>
                <a:srgbClr val="003366"/>
              </a:solidFill>
            </a:endParaRPr>
          </a:p>
        </p:txBody>
      </p:sp>
      <p:sp>
        <p:nvSpPr>
          <p:cNvPr id="6" name="Rectangle 19"/>
          <p:cNvSpPr>
            <a:spLocks noChangeArrowheads="1"/>
          </p:cNvSpPr>
          <p:nvPr/>
        </p:nvSpPr>
        <p:spPr bwMode="gray">
          <a:xfrm>
            <a:off x="0" y="2149475"/>
            <a:ext cx="9144000" cy="24987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1pPr>
            <a:lvl2pPr marL="742950" indent="-28575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2pPr>
            <a:lvl3pPr marL="11430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3pPr>
            <a:lvl4pPr marL="16002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4pPr>
            <a:lvl5pPr marL="20574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5pPr>
            <a:lvl6pPr marL="25146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6pPr>
            <a:lvl7pPr marL="29718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7pPr>
            <a:lvl8pPr marL="34290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8pPr>
            <a:lvl9pPr marL="38862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9pPr>
          </a:lstStyle>
          <a:p>
            <a:pPr eaLnBrk="1" hangingPunct="1">
              <a:buClr>
                <a:srgbClr val="4C59D2"/>
              </a:buClr>
              <a:defRPr/>
            </a:pPr>
            <a:endParaRPr lang="zh-CN" altLang="en-US" smtClean="0">
              <a:solidFill>
                <a:srgbClr val="003366"/>
              </a:solidFill>
            </a:endParaRPr>
          </a:p>
        </p:txBody>
      </p:sp>
      <p:sp>
        <p:nvSpPr>
          <p:cNvPr id="7" name="Freeform 20"/>
          <p:cNvSpPr>
            <a:spLocks/>
          </p:cNvSpPr>
          <p:nvPr/>
        </p:nvSpPr>
        <p:spPr bwMode="gray">
          <a:xfrm>
            <a:off x="-9525" y="2138363"/>
            <a:ext cx="8015288" cy="2271712"/>
          </a:xfrm>
          <a:custGeom>
            <a:avLst/>
            <a:gdLst>
              <a:gd name="T0" fmla="*/ 0 w 5049"/>
              <a:gd name="T1" fmla="*/ 0 h 1471"/>
              <a:gd name="T2" fmla="*/ 8015288 w 5049"/>
              <a:gd name="T3" fmla="*/ 3089 h 1471"/>
              <a:gd name="T4" fmla="*/ 8013700 w 5049"/>
              <a:gd name="T5" fmla="*/ 2251636 h 1471"/>
              <a:gd name="T6" fmla="*/ 0 w 5049"/>
              <a:gd name="T7" fmla="*/ 2271712 h 1471"/>
              <a:gd name="T8" fmla="*/ 0 w 5049"/>
              <a:gd name="T9" fmla="*/ 0 h 1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9" h="1471">
                <a:moveTo>
                  <a:pt x="0" y="0"/>
                </a:moveTo>
                <a:lnTo>
                  <a:pt x="5049" y="2"/>
                </a:lnTo>
                <a:lnTo>
                  <a:pt x="5048" y="1458"/>
                </a:lnTo>
                <a:lnTo>
                  <a:pt x="0" y="1471"/>
                </a:lnTo>
                <a:lnTo>
                  <a:pt x="0" y="0"/>
                </a:lnTo>
                <a:close/>
              </a:path>
            </a:pathLst>
          </a:custGeom>
          <a:solidFill>
            <a:schemeClr val="folHlink">
              <a:alpha val="7294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srgbClr val="003366"/>
              </a:solidFill>
              <a:latin typeface="Arial" panose="020B0604020202020204" pitchFamily="34" charset="0"/>
              <a:ea typeface="楷体" panose="02010609060101010101" pitchFamily="49" charset="-122"/>
            </a:endParaRPr>
          </a:p>
        </p:txBody>
      </p:sp>
      <p:sp>
        <p:nvSpPr>
          <p:cNvPr id="8" name="AutoShape 21"/>
          <p:cNvSpPr>
            <a:spLocks noChangeArrowheads="1"/>
          </p:cNvSpPr>
          <p:nvPr/>
        </p:nvSpPr>
        <p:spPr bwMode="gray">
          <a:xfrm>
            <a:off x="7696200" y="5943600"/>
            <a:ext cx="609600" cy="533400"/>
          </a:xfrm>
          <a:prstGeom prst="hexagon">
            <a:avLst>
              <a:gd name="adj" fmla="val 28571"/>
              <a:gd name="vf" fmla="val 115470"/>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1pPr>
            <a:lvl2pPr marL="742950" indent="-28575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2pPr>
            <a:lvl3pPr marL="11430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3pPr>
            <a:lvl4pPr marL="16002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4pPr>
            <a:lvl5pPr marL="20574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5pPr>
            <a:lvl6pPr marL="25146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6pPr>
            <a:lvl7pPr marL="29718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7pPr>
            <a:lvl8pPr marL="34290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8pPr>
            <a:lvl9pPr marL="38862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9pPr>
          </a:lstStyle>
          <a:p>
            <a:pPr eaLnBrk="1" hangingPunct="1">
              <a:buClr>
                <a:srgbClr val="4C59D2"/>
              </a:buClr>
              <a:defRPr/>
            </a:pPr>
            <a:endParaRPr lang="zh-CN" altLang="en-US" smtClean="0">
              <a:solidFill>
                <a:srgbClr val="003366"/>
              </a:solidFill>
            </a:endParaRPr>
          </a:p>
        </p:txBody>
      </p:sp>
      <p:sp>
        <p:nvSpPr>
          <p:cNvPr id="9" name="AutoShape 22"/>
          <p:cNvSpPr>
            <a:spLocks noChangeArrowheads="1"/>
          </p:cNvSpPr>
          <p:nvPr/>
        </p:nvSpPr>
        <p:spPr bwMode="gray">
          <a:xfrm>
            <a:off x="8229600" y="5638800"/>
            <a:ext cx="609600" cy="533400"/>
          </a:xfrm>
          <a:prstGeom prst="hexagon">
            <a:avLst>
              <a:gd name="adj" fmla="val 28571"/>
              <a:gd name="vf" fmla="val 115470"/>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1pPr>
            <a:lvl2pPr marL="742950" indent="-28575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2pPr>
            <a:lvl3pPr marL="11430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3pPr>
            <a:lvl4pPr marL="16002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4pPr>
            <a:lvl5pPr marL="20574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5pPr>
            <a:lvl6pPr marL="25146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6pPr>
            <a:lvl7pPr marL="29718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7pPr>
            <a:lvl8pPr marL="34290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8pPr>
            <a:lvl9pPr marL="38862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9pPr>
          </a:lstStyle>
          <a:p>
            <a:pPr eaLnBrk="1" hangingPunct="1">
              <a:buClr>
                <a:srgbClr val="4C59D2"/>
              </a:buClr>
              <a:defRPr/>
            </a:pPr>
            <a:endParaRPr lang="zh-CN" altLang="en-US" smtClean="0">
              <a:solidFill>
                <a:srgbClr val="003366"/>
              </a:solidFill>
            </a:endParaRPr>
          </a:p>
        </p:txBody>
      </p:sp>
      <p:sp>
        <p:nvSpPr>
          <p:cNvPr id="10" name="AutoShape 23"/>
          <p:cNvSpPr>
            <a:spLocks noChangeArrowheads="1"/>
          </p:cNvSpPr>
          <p:nvPr/>
        </p:nvSpPr>
        <p:spPr bwMode="gray">
          <a:xfrm>
            <a:off x="8220075" y="6229350"/>
            <a:ext cx="609600" cy="533400"/>
          </a:xfrm>
          <a:prstGeom prst="hexagon">
            <a:avLst>
              <a:gd name="adj" fmla="val 28571"/>
              <a:gd name="vf" fmla="val 115470"/>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1pPr>
            <a:lvl2pPr marL="742950" indent="-28575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2pPr>
            <a:lvl3pPr marL="11430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3pPr>
            <a:lvl4pPr marL="16002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4pPr>
            <a:lvl5pPr marL="20574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5pPr>
            <a:lvl6pPr marL="25146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6pPr>
            <a:lvl7pPr marL="29718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7pPr>
            <a:lvl8pPr marL="34290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8pPr>
            <a:lvl9pPr marL="38862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9pPr>
          </a:lstStyle>
          <a:p>
            <a:pPr eaLnBrk="1" hangingPunct="1">
              <a:buClr>
                <a:srgbClr val="4C59D2"/>
              </a:buClr>
              <a:defRPr/>
            </a:pPr>
            <a:endParaRPr lang="zh-CN" altLang="en-US" smtClean="0">
              <a:solidFill>
                <a:srgbClr val="003366"/>
              </a:solidFill>
            </a:endParaRPr>
          </a:p>
        </p:txBody>
      </p:sp>
      <p:sp>
        <p:nvSpPr>
          <p:cNvPr id="11" name="AutoShape 113" descr="smos"/>
          <p:cNvSpPr>
            <a:spLocks noChangeArrowheads="1"/>
          </p:cNvSpPr>
          <p:nvPr userDrawn="1"/>
        </p:nvSpPr>
        <p:spPr bwMode="gray">
          <a:xfrm>
            <a:off x="190500" y="3162300"/>
            <a:ext cx="1752600" cy="1600200"/>
          </a:xfrm>
          <a:prstGeom prst="hexagon">
            <a:avLst>
              <a:gd name="adj" fmla="val 27381"/>
              <a:gd name="vf" fmla="val 115470"/>
            </a:avLst>
          </a:prstGeom>
          <a:blipFill dpi="0" rotWithShape="1">
            <a:blip r:embed="rId2"/>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lvl1pPr>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1pPr>
            <a:lvl2pPr marL="742950" indent="-28575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2pPr>
            <a:lvl3pPr marL="11430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3pPr>
            <a:lvl4pPr marL="16002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4pPr>
            <a:lvl5pPr marL="20574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5pPr>
            <a:lvl6pPr marL="25146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6pPr>
            <a:lvl7pPr marL="29718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7pPr>
            <a:lvl8pPr marL="34290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8pPr>
            <a:lvl9pPr marL="38862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9pPr>
          </a:lstStyle>
          <a:p>
            <a:pPr algn="ctr">
              <a:spcBef>
                <a:spcPct val="0"/>
              </a:spcBef>
              <a:buClrTx/>
              <a:buFontTx/>
              <a:buNone/>
              <a:defRPr/>
            </a:pPr>
            <a:endParaRPr lang="ko-KR" altLang="en-US" sz="1800" b="0" smtClean="0">
              <a:solidFill>
                <a:srgbClr val="003366"/>
              </a:solidFill>
              <a:latin typeface="Times New Roman" panose="02020603050405020304" pitchFamily="18" charset="0"/>
              <a:ea typeface="Gulim" panose="020B0600000101010101" pitchFamily="34" charset="-127"/>
            </a:endParaRPr>
          </a:p>
        </p:txBody>
      </p:sp>
      <p:sp>
        <p:nvSpPr>
          <p:cNvPr id="12" name="AutoShape 114" descr="hut2d"/>
          <p:cNvSpPr>
            <a:spLocks noChangeArrowheads="1"/>
          </p:cNvSpPr>
          <p:nvPr/>
        </p:nvSpPr>
        <p:spPr bwMode="gray">
          <a:xfrm>
            <a:off x="1638300" y="2324100"/>
            <a:ext cx="1828800" cy="1600200"/>
          </a:xfrm>
          <a:prstGeom prst="hexagon">
            <a:avLst>
              <a:gd name="adj" fmla="val 28571"/>
              <a:gd name="vf" fmla="val 115470"/>
            </a:avLst>
          </a:prstGeom>
          <a:blipFill dpi="0" rotWithShape="1">
            <a:blip r:embed="rId3"/>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lvl1pPr>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1pPr>
            <a:lvl2pPr marL="742950" indent="-28575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2pPr>
            <a:lvl3pPr marL="11430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3pPr>
            <a:lvl4pPr marL="16002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4pPr>
            <a:lvl5pPr marL="20574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5pPr>
            <a:lvl6pPr marL="25146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6pPr>
            <a:lvl7pPr marL="29718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7pPr>
            <a:lvl8pPr marL="34290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8pPr>
            <a:lvl9pPr marL="38862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9pPr>
          </a:lstStyle>
          <a:p>
            <a:pPr algn="ctr">
              <a:spcBef>
                <a:spcPct val="0"/>
              </a:spcBef>
              <a:buClrTx/>
              <a:buFontTx/>
              <a:buNone/>
              <a:defRPr/>
            </a:pPr>
            <a:endParaRPr lang="ko-KR" altLang="en-US" sz="1800" b="0" smtClean="0">
              <a:solidFill>
                <a:srgbClr val="003366"/>
              </a:solidFill>
              <a:latin typeface="Times New Roman" panose="02020603050405020304" pitchFamily="18" charset="0"/>
              <a:ea typeface="Gulim" panose="020B0600000101010101" pitchFamily="34" charset="-127"/>
            </a:endParaRPr>
          </a:p>
        </p:txBody>
      </p:sp>
      <p:sp>
        <p:nvSpPr>
          <p:cNvPr id="13" name="AutoShape 115" descr="proj-29"/>
          <p:cNvSpPr>
            <a:spLocks noChangeArrowheads="1"/>
          </p:cNvSpPr>
          <p:nvPr/>
        </p:nvSpPr>
        <p:spPr bwMode="gray">
          <a:xfrm>
            <a:off x="1600200" y="4038600"/>
            <a:ext cx="1828800" cy="1600200"/>
          </a:xfrm>
          <a:prstGeom prst="hexagon">
            <a:avLst>
              <a:gd name="adj" fmla="val 28571"/>
              <a:gd name="vf" fmla="val 115470"/>
            </a:avLst>
          </a:prstGeom>
          <a:blipFill dpi="0" rotWithShape="1">
            <a:blip r:embed="rId4"/>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lvl1pPr>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1pPr>
            <a:lvl2pPr marL="742950" indent="-28575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2pPr>
            <a:lvl3pPr marL="11430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3pPr>
            <a:lvl4pPr marL="16002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4pPr>
            <a:lvl5pPr marL="20574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5pPr>
            <a:lvl6pPr marL="25146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6pPr>
            <a:lvl7pPr marL="29718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7pPr>
            <a:lvl8pPr marL="34290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8pPr>
            <a:lvl9pPr marL="38862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9pPr>
          </a:lstStyle>
          <a:p>
            <a:pPr algn="ctr">
              <a:spcBef>
                <a:spcPct val="0"/>
              </a:spcBef>
              <a:buClrTx/>
              <a:buFontTx/>
              <a:buNone/>
              <a:defRPr/>
            </a:pPr>
            <a:endParaRPr lang="ko-KR" altLang="en-US" sz="1800" b="0" smtClean="0">
              <a:solidFill>
                <a:srgbClr val="003366"/>
              </a:solidFill>
              <a:latin typeface="Times New Roman" panose="02020603050405020304" pitchFamily="18" charset="0"/>
              <a:ea typeface="Gulim" panose="020B0600000101010101" pitchFamily="34" charset="-127"/>
            </a:endParaRPr>
          </a:p>
        </p:txBody>
      </p:sp>
      <p:pic>
        <p:nvPicPr>
          <p:cNvPr id="14" name="Picture 118" descr="logo"/>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28600" y="219075"/>
            <a:ext cx="28575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bwMode="gray">
          <a:xfrm>
            <a:off x="1143000" y="990600"/>
            <a:ext cx="6705600" cy="1012825"/>
          </a:xfrm>
        </p:spPr>
        <p:txBody>
          <a:bodyPr/>
          <a:lstStyle>
            <a:lvl1pPr algn="ctr">
              <a:defRPr sz="3600" b="0">
                <a:solidFill>
                  <a:schemeClr val="tx2"/>
                </a:solidFill>
              </a:defRPr>
            </a:lvl1pPr>
          </a:lstStyle>
          <a:p>
            <a:r>
              <a:rPr lang="en-US" altLang="zh-CN"/>
              <a:t>Click to edit Master title style</a:t>
            </a:r>
          </a:p>
        </p:txBody>
      </p:sp>
      <p:sp>
        <p:nvSpPr>
          <p:cNvPr id="3075" name="Rectangle 3"/>
          <p:cNvSpPr>
            <a:spLocks noGrp="1" noChangeArrowheads="1"/>
          </p:cNvSpPr>
          <p:nvPr>
            <p:ph type="subTitle" idx="1"/>
          </p:nvPr>
        </p:nvSpPr>
        <p:spPr bwMode="white">
          <a:xfrm>
            <a:off x="3505200" y="2971800"/>
            <a:ext cx="4343400" cy="685800"/>
          </a:xfrm>
        </p:spPr>
        <p:txBody>
          <a:bodyPr/>
          <a:lstStyle>
            <a:lvl1pPr marL="0" indent="0" algn="r">
              <a:buFont typeface="Wingdings" pitchFamily="2" charset="2"/>
              <a:buNone/>
              <a:defRPr sz="1600">
                <a:solidFill>
                  <a:schemeClr val="bg1"/>
                </a:solidFill>
              </a:defRPr>
            </a:lvl1pPr>
          </a:lstStyle>
          <a:p>
            <a:r>
              <a:rPr lang="en-US" altLang="zh-CN"/>
              <a:t>Click to edit Master subtitle style</a:t>
            </a:r>
          </a:p>
        </p:txBody>
      </p:sp>
      <p:sp>
        <p:nvSpPr>
          <p:cNvPr id="15" name="Rectangle 4"/>
          <p:cNvSpPr>
            <a:spLocks noGrp="1" noChangeArrowheads="1"/>
          </p:cNvSpPr>
          <p:nvPr>
            <p:ph type="dt" sz="half" idx="10"/>
          </p:nvPr>
        </p:nvSpPr>
        <p:spPr>
          <a:xfrm>
            <a:off x="3352800" y="6553200"/>
            <a:ext cx="2133600" cy="152400"/>
          </a:xfrm>
        </p:spPr>
        <p:txBody>
          <a:bodyPr/>
          <a:lstStyle>
            <a:lvl1pPr algn="r">
              <a:defRPr sz="1000">
                <a:solidFill>
                  <a:schemeClr val="tx2"/>
                </a:solidFill>
                <a:latin typeface="+mj-lt"/>
              </a:defRPr>
            </a:lvl1pPr>
          </a:lstStyle>
          <a:p>
            <a:pPr>
              <a:defRPr/>
            </a:pPr>
            <a:endParaRPr lang="en-US" altLang="zh-CN">
              <a:solidFill>
                <a:srgbClr val="5086C2"/>
              </a:solidFill>
            </a:endParaRPr>
          </a:p>
        </p:txBody>
      </p:sp>
      <p:sp>
        <p:nvSpPr>
          <p:cNvPr id="16" name="Rectangle 5"/>
          <p:cNvSpPr>
            <a:spLocks noGrp="1" noChangeArrowheads="1"/>
          </p:cNvSpPr>
          <p:nvPr>
            <p:ph type="ftr" sz="quarter" idx="11"/>
          </p:nvPr>
        </p:nvSpPr>
        <p:spPr>
          <a:xfrm>
            <a:off x="304800" y="6477000"/>
            <a:ext cx="2590800" cy="228600"/>
          </a:xfrm>
        </p:spPr>
        <p:txBody>
          <a:bodyPr/>
          <a:lstStyle>
            <a:lvl1pPr algn="ctr">
              <a:defRPr sz="1200">
                <a:solidFill>
                  <a:schemeClr val="tx2"/>
                </a:solidFill>
                <a:latin typeface="+mn-lt"/>
              </a:defRPr>
            </a:lvl1pPr>
          </a:lstStyle>
          <a:p>
            <a:pPr>
              <a:defRPr/>
            </a:pPr>
            <a:endParaRPr lang="zh-CN" altLang="en-US">
              <a:solidFill>
                <a:srgbClr val="5086C2"/>
              </a:solidFill>
            </a:endParaRPr>
          </a:p>
        </p:txBody>
      </p:sp>
      <p:sp>
        <p:nvSpPr>
          <p:cNvPr id="17" name="Rectangle 6"/>
          <p:cNvSpPr>
            <a:spLocks noGrp="1" noChangeArrowheads="1"/>
          </p:cNvSpPr>
          <p:nvPr>
            <p:ph type="sldNum" sz="quarter" idx="12"/>
          </p:nvPr>
        </p:nvSpPr>
        <p:spPr bwMode="auto">
          <a:xfrm>
            <a:off x="8210550" y="6467475"/>
            <a:ext cx="533400" cy="2444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spcBef>
                <a:spcPct val="0"/>
              </a:spcBef>
              <a:buClrTx/>
              <a:buFontTx/>
              <a:buNone/>
              <a:defRPr sz="1200" b="0">
                <a:solidFill>
                  <a:schemeClr val="bg1"/>
                </a:solidFill>
                <a:ea typeface="宋体" panose="02010600030101010101" pitchFamily="2" charset="-122"/>
              </a:defRPr>
            </a:lvl1pPr>
          </a:lstStyle>
          <a:p>
            <a:pPr>
              <a:defRPr/>
            </a:pPr>
            <a:fld id="{5E549EFC-B7A4-46F9-A367-E73751EADD6E}" type="slidenum">
              <a:rPr lang="zh-CN" altLang="en-US">
                <a:solidFill>
                  <a:srgbClr val="FFFFFF"/>
                </a:solidFill>
                <a:latin typeface="Arial" panose="020B0604020202020204" pitchFamily="34" charset="0"/>
              </a:rPr>
              <a:pPr>
                <a:defRPr/>
              </a:pPr>
              <a:t>‹#›</a:t>
            </a:fld>
            <a:endParaRPr lang="en-US" altLang="zh-CN">
              <a:solidFill>
                <a:srgbClr val="FFFFFF"/>
              </a:solidFill>
              <a:latin typeface="Arial" panose="020B0604020202020204" pitchFamily="34" charset="0"/>
            </a:endParaRPr>
          </a:p>
        </p:txBody>
      </p:sp>
    </p:spTree>
    <p:extLst>
      <p:ext uri="{BB962C8B-B14F-4D97-AF65-F5344CB8AC3E}">
        <p14:creationId xmlns:p14="http://schemas.microsoft.com/office/powerpoint/2010/main" val="3769888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solidFill>
                <a:srgbClr val="003366"/>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3366"/>
              </a:solidFill>
            </a:endParaRPr>
          </a:p>
        </p:txBody>
      </p:sp>
    </p:spTree>
    <p:extLst>
      <p:ext uri="{BB962C8B-B14F-4D97-AF65-F5344CB8AC3E}">
        <p14:creationId xmlns:p14="http://schemas.microsoft.com/office/powerpoint/2010/main" val="550519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solidFill>
                <a:srgbClr val="003366"/>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3366"/>
              </a:solidFill>
            </a:endParaRPr>
          </a:p>
        </p:txBody>
      </p:sp>
    </p:spTree>
    <p:extLst>
      <p:ext uri="{BB962C8B-B14F-4D97-AF65-F5344CB8AC3E}">
        <p14:creationId xmlns:p14="http://schemas.microsoft.com/office/powerpoint/2010/main" val="1226091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en-US">
              <a:solidFill>
                <a:srgbClr val="003366"/>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3366"/>
              </a:solidFill>
            </a:endParaRPr>
          </a:p>
        </p:txBody>
      </p:sp>
    </p:spTree>
    <p:extLst>
      <p:ext uri="{BB962C8B-B14F-4D97-AF65-F5344CB8AC3E}">
        <p14:creationId xmlns:p14="http://schemas.microsoft.com/office/powerpoint/2010/main" val="852936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zh-CN" altLang="en-US">
              <a:solidFill>
                <a:srgbClr val="003366"/>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3366"/>
              </a:solidFill>
            </a:endParaRPr>
          </a:p>
        </p:txBody>
      </p:sp>
    </p:spTree>
    <p:extLst>
      <p:ext uri="{BB962C8B-B14F-4D97-AF65-F5344CB8AC3E}">
        <p14:creationId xmlns:p14="http://schemas.microsoft.com/office/powerpoint/2010/main" val="875963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zh-CN" altLang="en-US">
              <a:solidFill>
                <a:srgbClr val="003366"/>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3366"/>
              </a:solidFill>
            </a:endParaRPr>
          </a:p>
        </p:txBody>
      </p:sp>
    </p:spTree>
    <p:extLst>
      <p:ext uri="{BB962C8B-B14F-4D97-AF65-F5344CB8AC3E}">
        <p14:creationId xmlns:p14="http://schemas.microsoft.com/office/powerpoint/2010/main" val="372587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zh-CN" altLang="en-US">
              <a:solidFill>
                <a:srgbClr val="003366"/>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3366"/>
              </a:solidFill>
            </a:endParaRPr>
          </a:p>
        </p:txBody>
      </p:sp>
    </p:spTree>
    <p:extLst>
      <p:ext uri="{BB962C8B-B14F-4D97-AF65-F5344CB8AC3E}">
        <p14:creationId xmlns:p14="http://schemas.microsoft.com/office/powerpoint/2010/main" val="881342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6026FF5A-9827-4AB8-B13E-F7FCB5943ABA}" type="slidenum">
              <a:rPr lang="en-US" altLang="zh-CN"/>
              <a:pPr>
                <a:defRPr/>
              </a:pPr>
              <a:t>‹#›</a:t>
            </a:fld>
            <a:endParaRPr lang="en-US" altLang="zh-CN"/>
          </a:p>
        </p:txBody>
      </p:sp>
    </p:spTree>
    <p:extLst>
      <p:ext uri="{BB962C8B-B14F-4D97-AF65-F5344CB8AC3E}">
        <p14:creationId xmlns:p14="http://schemas.microsoft.com/office/powerpoint/2010/main" val="3933258479"/>
      </p:ext>
    </p:extLst>
  </p:cSld>
  <p:clrMapOvr>
    <a:masterClrMapping/>
  </p:clrMapOvr>
  <p:transition>
    <p:cove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en-US">
              <a:solidFill>
                <a:srgbClr val="003366"/>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3366"/>
              </a:solidFill>
            </a:endParaRPr>
          </a:p>
        </p:txBody>
      </p:sp>
    </p:spTree>
    <p:extLst>
      <p:ext uri="{BB962C8B-B14F-4D97-AF65-F5344CB8AC3E}">
        <p14:creationId xmlns:p14="http://schemas.microsoft.com/office/powerpoint/2010/main" val="21528347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en-US">
              <a:solidFill>
                <a:srgbClr val="003366"/>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3366"/>
              </a:solidFill>
            </a:endParaRPr>
          </a:p>
        </p:txBody>
      </p:sp>
    </p:spTree>
    <p:extLst>
      <p:ext uri="{BB962C8B-B14F-4D97-AF65-F5344CB8AC3E}">
        <p14:creationId xmlns:p14="http://schemas.microsoft.com/office/powerpoint/2010/main" val="26400782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solidFill>
                <a:srgbClr val="003366"/>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3366"/>
              </a:solidFill>
            </a:endParaRPr>
          </a:p>
        </p:txBody>
      </p:sp>
    </p:spTree>
    <p:extLst>
      <p:ext uri="{BB962C8B-B14F-4D97-AF65-F5344CB8AC3E}">
        <p14:creationId xmlns:p14="http://schemas.microsoft.com/office/powerpoint/2010/main" val="27856465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72300" y="304800"/>
            <a:ext cx="2171700" cy="6019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04800"/>
            <a:ext cx="6362700" cy="6019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solidFill>
                <a:srgbClr val="003366"/>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3366"/>
              </a:solidFill>
            </a:endParaRPr>
          </a:p>
        </p:txBody>
      </p:sp>
    </p:spTree>
    <p:extLst>
      <p:ext uri="{BB962C8B-B14F-4D97-AF65-F5344CB8AC3E}">
        <p14:creationId xmlns:p14="http://schemas.microsoft.com/office/powerpoint/2010/main" val="2019035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43000" y="304800"/>
            <a:ext cx="8001000" cy="6858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076325"/>
            <a:ext cx="8229600" cy="5248275"/>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solidFill>
                <a:srgbClr val="003366"/>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3366"/>
              </a:solidFill>
            </a:endParaRPr>
          </a:p>
        </p:txBody>
      </p:sp>
    </p:spTree>
    <p:extLst>
      <p:ext uri="{BB962C8B-B14F-4D97-AF65-F5344CB8AC3E}">
        <p14:creationId xmlns:p14="http://schemas.microsoft.com/office/powerpoint/2010/main" val="11863239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12192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grpSp>
      <p:pic>
        <p:nvPicPr>
          <p:cNvPr id="14" name="Picture 19" descr="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46050"/>
            <a:ext cx="28575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8" name="Rectangle 12"/>
          <p:cNvSpPr>
            <a:spLocks noGrp="1" noChangeArrowheads="1"/>
          </p:cNvSpPr>
          <p:nvPr>
            <p:ph type="ctrTitle"/>
          </p:nvPr>
        </p:nvSpPr>
        <p:spPr>
          <a:xfrm>
            <a:off x="1066800" y="838200"/>
            <a:ext cx="7772400" cy="1143000"/>
          </a:xfrm>
        </p:spPr>
        <p:txBody>
          <a:bodyPr/>
          <a:lstStyle>
            <a:lvl1pPr>
              <a:defRPr/>
            </a:lvl1pPr>
          </a:lstStyle>
          <a:p>
            <a:pPr lvl="0"/>
            <a:r>
              <a:rPr lang="zh-CN" altLang="en-US" noProof="0" smtClean="0"/>
              <a:t>单击此处编辑母版标题样式</a:t>
            </a:r>
          </a:p>
        </p:txBody>
      </p:sp>
      <p:sp>
        <p:nvSpPr>
          <p:cNvPr id="65549" name="Rectangle 13"/>
          <p:cNvSpPr>
            <a:spLocks noGrp="1" noChangeArrowheads="1"/>
          </p:cNvSpPr>
          <p:nvPr>
            <p:ph type="subTitle" idx="1"/>
          </p:nvPr>
        </p:nvSpPr>
        <p:spPr>
          <a:xfrm>
            <a:off x="1371600" y="28194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15" name="Rectangle 14"/>
          <p:cNvSpPr>
            <a:spLocks noGrp="1" noChangeArrowheads="1"/>
          </p:cNvSpPr>
          <p:nvPr>
            <p:ph type="dt" sz="half" idx="10"/>
          </p:nvPr>
        </p:nvSpPr>
        <p:spPr>
          <a:xfrm>
            <a:off x="990600" y="6248400"/>
            <a:ext cx="1905000" cy="457200"/>
          </a:xfrm>
        </p:spPr>
        <p:txBody>
          <a:bodyPr/>
          <a:lstStyle>
            <a:lvl1pPr>
              <a:defRPr>
                <a:solidFill>
                  <a:schemeClr val="bg2"/>
                </a:solidFill>
                <a:ea typeface="微软雅黑" panose="020B0503020204020204" pitchFamily="34" charset="-122"/>
              </a:defRPr>
            </a:lvl1pPr>
          </a:lstStyle>
          <a:p>
            <a:pPr>
              <a:defRPr/>
            </a:pPr>
            <a:endParaRPr lang="en-US" altLang="zh-CN">
              <a:solidFill>
                <a:srgbClr val="1C1C1C"/>
              </a:solidFill>
            </a:endParaRPr>
          </a:p>
        </p:txBody>
      </p:sp>
      <p:sp>
        <p:nvSpPr>
          <p:cNvPr id="16"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zh-CN" altLang="en-US">
              <a:solidFill>
                <a:srgbClr val="1C1C1C"/>
              </a:solidFill>
            </a:endParaRPr>
          </a:p>
        </p:txBody>
      </p:sp>
      <p:sp>
        <p:nvSpPr>
          <p:cNvPr id="17"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DD4BA7BD-96AA-457E-93FD-99F307EA8698}" type="slidenum">
              <a:rPr lang="zh-CN" altLang="en-US">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1906672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19" descr="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61175" y="114300"/>
            <a:ext cx="20891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a:defRPr/>
            </a:lvl1pPr>
          </a:lstStyle>
          <a:p>
            <a:pPr>
              <a:defRPr/>
            </a:pPr>
            <a:endParaRPr lang="zh-CN" altLang="en-US">
              <a:solidFill>
                <a:srgbClr val="000000"/>
              </a:solidFill>
            </a:endParaRPr>
          </a:p>
        </p:txBody>
      </p:sp>
      <p:sp>
        <p:nvSpPr>
          <p:cNvPr id="6" name="灯片编号占位符 5"/>
          <p:cNvSpPr>
            <a:spLocks noGrp="1"/>
          </p:cNvSpPr>
          <p:nvPr>
            <p:ph type="sldNum" sz="quarter" idx="11"/>
          </p:nvPr>
        </p:nvSpPr>
        <p:spPr/>
        <p:txBody>
          <a:bodyPr/>
          <a:lstStyle>
            <a:lvl1pPr>
              <a:defRPr/>
            </a:lvl1pPr>
          </a:lstStyle>
          <a:p>
            <a:pPr>
              <a:defRPr/>
            </a:pPr>
            <a:fld id="{949B060D-1F15-4932-907D-AA2589157C05}"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178035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7782670D-3809-4B9B-AFB0-EF1451B07DC5}"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266165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4213" y="836613"/>
            <a:ext cx="3810000" cy="540067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6613" y="836613"/>
            <a:ext cx="3810000" cy="540067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EBE31238-DE3A-4F98-A795-68B27C948AEE}"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079651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3FFA33BB-9EAF-4FE7-8B6D-C69388C3EADB}"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72229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EE266A2B-A914-44BF-95DF-8B7A67AA1BB8}" type="slidenum">
              <a:rPr lang="en-US" altLang="zh-CN"/>
              <a:pPr>
                <a:defRPr/>
              </a:pPr>
              <a:t>‹#›</a:t>
            </a:fld>
            <a:endParaRPr lang="en-US" altLang="zh-CN"/>
          </a:p>
        </p:txBody>
      </p:sp>
    </p:spTree>
    <p:extLst>
      <p:ext uri="{BB962C8B-B14F-4D97-AF65-F5344CB8AC3E}">
        <p14:creationId xmlns:p14="http://schemas.microsoft.com/office/powerpoint/2010/main" val="751791199"/>
      </p:ext>
    </p:extLst>
  </p:cSld>
  <p:clrMapOvr>
    <a:masterClrMapping/>
  </p:clrMapOvr>
  <p:transition>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99B0C96D-6AB6-4888-BA51-B42B75A04E84}"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710830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0E8E202A-E12F-441E-A7BC-E74447CE228B}"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485052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9B83F54A-ADD3-4B2D-86C6-F2917666395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2101086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FD7B5F71-4087-45D2-94CA-F396CA543A8F}"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453305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695E210F-579C-4B93-B4C2-6E2C49966111}"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6651143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96050" y="333375"/>
            <a:ext cx="1960563" cy="59039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11188" y="333375"/>
            <a:ext cx="5732462" cy="5903913"/>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AAD8DA29-1192-4828-BA9E-DCBE0F8B2183}"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067985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3" y="549275"/>
            <a:ext cx="7775575" cy="4318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4213" y="1052513"/>
            <a:ext cx="3810000"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6613" y="1052513"/>
            <a:ext cx="3810000"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a:defRPr/>
            </a:lvl1pPr>
          </a:lstStyle>
          <a:p>
            <a:pPr>
              <a:defRPr/>
            </a:pPr>
            <a:endParaRPr lang="zh-CN" altLang="en-US">
              <a:solidFill>
                <a:srgbClr val="000000"/>
              </a:solidFill>
            </a:endParaRPr>
          </a:p>
        </p:txBody>
      </p:sp>
      <p:sp>
        <p:nvSpPr>
          <p:cNvPr id="6" name="灯片编号占位符 5"/>
          <p:cNvSpPr>
            <a:spLocks noGrp="1"/>
          </p:cNvSpPr>
          <p:nvPr>
            <p:ph type="sldNum" sz="quarter" idx="11"/>
          </p:nvPr>
        </p:nvSpPr>
        <p:spPr/>
        <p:txBody>
          <a:bodyPr/>
          <a:lstStyle>
            <a:lvl1pPr>
              <a:defRPr/>
            </a:lvl1pPr>
          </a:lstStyle>
          <a:p>
            <a:pPr>
              <a:defRPr/>
            </a:pPr>
            <a:fld id="{A28EBB7D-9FCD-42A9-9F28-F57E88B1A62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016752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12192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grpSp>
      <p:pic>
        <p:nvPicPr>
          <p:cNvPr id="14" name="Picture 19" descr="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46050"/>
            <a:ext cx="28575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8" name="Rectangle 12"/>
          <p:cNvSpPr>
            <a:spLocks noGrp="1" noChangeArrowheads="1"/>
          </p:cNvSpPr>
          <p:nvPr>
            <p:ph type="ctrTitle"/>
          </p:nvPr>
        </p:nvSpPr>
        <p:spPr>
          <a:xfrm>
            <a:off x="1066800" y="838200"/>
            <a:ext cx="7772400" cy="1143000"/>
          </a:xfrm>
        </p:spPr>
        <p:txBody>
          <a:bodyPr/>
          <a:lstStyle>
            <a:lvl1pPr>
              <a:defRPr/>
            </a:lvl1pPr>
          </a:lstStyle>
          <a:p>
            <a:pPr lvl="0"/>
            <a:r>
              <a:rPr lang="zh-CN" altLang="en-US" noProof="0" smtClean="0"/>
              <a:t>单击此处编辑母版标题样式</a:t>
            </a:r>
          </a:p>
        </p:txBody>
      </p:sp>
      <p:sp>
        <p:nvSpPr>
          <p:cNvPr id="65549" name="Rectangle 13"/>
          <p:cNvSpPr>
            <a:spLocks noGrp="1" noChangeArrowheads="1"/>
          </p:cNvSpPr>
          <p:nvPr>
            <p:ph type="subTitle" idx="1"/>
          </p:nvPr>
        </p:nvSpPr>
        <p:spPr>
          <a:xfrm>
            <a:off x="1371600" y="28194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15" name="Rectangle 14"/>
          <p:cNvSpPr>
            <a:spLocks noGrp="1" noChangeArrowheads="1"/>
          </p:cNvSpPr>
          <p:nvPr>
            <p:ph type="dt" sz="half" idx="10"/>
          </p:nvPr>
        </p:nvSpPr>
        <p:spPr>
          <a:xfrm>
            <a:off x="990600" y="6248400"/>
            <a:ext cx="1905000" cy="457200"/>
          </a:xfrm>
        </p:spPr>
        <p:txBody>
          <a:bodyPr/>
          <a:lstStyle>
            <a:lvl1pPr>
              <a:defRPr>
                <a:solidFill>
                  <a:schemeClr val="bg2"/>
                </a:solidFill>
                <a:ea typeface="微软雅黑" panose="020B0503020204020204" pitchFamily="34" charset="-122"/>
              </a:defRPr>
            </a:lvl1pPr>
          </a:lstStyle>
          <a:p>
            <a:pPr>
              <a:defRPr/>
            </a:pPr>
            <a:endParaRPr lang="en-US" altLang="zh-CN">
              <a:solidFill>
                <a:srgbClr val="1C1C1C"/>
              </a:solidFill>
            </a:endParaRPr>
          </a:p>
        </p:txBody>
      </p:sp>
      <p:sp>
        <p:nvSpPr>
          <p:cNvPr id="16"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zh-CN" altLang="en-US">
              <a:solidFill>
                <a:srgbClr val="1C1C1C"/>
              </a:solidFill>
            </a:endParaRPr>
          </a:p>
        </p:txBody>
      </p:sp>
      <p:sp>
        <p:nvSpPr>
          <p:cNvPr id="17"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DD4BA7BD-96AA-457E-93FD-99F307EA8698}" type="slidenum">
              <a:rPr lang="zh-CN" altLang="en-US">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5791266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19" descr="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61175" y="114300"/>
            <a:ext cx="20891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a:defRPr/>
            </a:lvl1pPr>
          </a:lstStyle>
          <a:p>
            <a:pPr>
              <a:defRPr/>
            </a:pPr>
            <a:endParaRPr lang="zh-CN" altLang="en-US">
              <a:solidFill>
                <a:srgbClr val="000000"/>
              </a:solidFill>
            </a:endParaRPr>
          </a:p>
        </p:txBody>
      </p:sp>
      <p:sp>
        <p:nvSpPr>
          <p:cNvPr id="6" name="灯片编号占位符 5"/>
          <p:cNvSpPr>
            <a:spLocks noGrp="1"/>
          </p:cNvSpPr>
          <p:nvPr>
            <p:ph type="sldNum" sz="quarter" idx="11"/>
          </p:nvPr>
        </p:nvSpPr>
        <p:spPr/>
        <p:txBody>
          <a:bodyPr/>
          <a:lstStyle>
            <a:lvl1pPr>
              <a:defRPr/>
            </a:lvl1pPr>
          </a:lstStyle>
          <a:p>
            <a:pPr>
              <a:defRPr/>
            </a:pPr>
            <a:fld id="{949B060D-1F15-4932-907D-AA2589157C05}"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100468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7782670D-3809-4B9B-AFB0-EF1451B07DC5}"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73184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0B7C4640-1BB7-4DE8-A0B6-B21BDFFA5935}" type="slidenum">
              <a:rPr lang="en-US" altLang="zh-CN"/>
              <a:pPr>
                <a:defRPr/>
              </a:pPr>
              <a:t>‹#›</a:t>
            </a:fld>
            <a:endParaRPr lang="en-US" altLang="zh-CN"/>
          </a:p>
        </p:txBody>
      </p:sp>
    </p:spTree>
    <p:extLst>
      <p:ext uri="{BB962C8B-B14F-4D97-AF65-F5344CB8AC3E}">
        <p14:creationId xmlns:p14="http://schemas.microsoft.com/office/powerpoint/2010/main" val="3125942040"/>
      </p:ext>
    </p:extLst>
  </p:cSld>
  <p:clrMapOvr>
    <a:masterClrMapping/>
  </p:clrMapOvr>
  <p:transition>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4213" y="836613"/>
            <a:ext cx="3810000" cy="540067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6613" y="836613"/>
            <a:ext cx="3810000" cy="540067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EBE31238-DE3A-4F98-A795-68B27C948AEE}"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006222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3FFA33BB-9EAF-4FE7-8B6D-C69388C3EADB}"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703253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99B0C96D-6AB6-4888-BA51-B42B75A04E84}"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042225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0E8E202A-E12F-441E-A7BC-E74447CE228B}"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961068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9B83F54A-ADD3-4B2D-86C6-F2917666395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738366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FD7B5F71-4087-45D2-94CA-F396CA543A8F}"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947955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695E210F-579C-4B93-B4C2-6E2C49966111}"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581634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96050" y="333375"/>
            <a:ext cx="1960563" cy="59039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11188" y="333375"/>
            <a:ext cx="5732462" cy="5903913"/>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AAD8DA29-1192-4828-BA9E-DCBE0F8B2183}"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315630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3" y="549275"/>
            <a:ext cx="7775575" cy="4318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4213" y="1052513"/>
            <a:ext cx="3810000"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6613" y="1052513"/>
            <a:ext cx="3810000"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a:defRPr/>
            </a:lvl1pPr>
          </a:lstStyle>
          <a:p>
            <a:pPr>
              <a:defRPr/>
            </a:pPr>
            <a:endParaRPr lang="zh-CN" altLang="en-US">
              <a:solidFill>
                <a:srgbClr val="000000"/>
              </a:solidFill>
            </a:endParaRPr>
          </a:p>
        </p:txBody>
      </p:sp>
      <p:sp>
        <p:nvSpPr>
          <p:cNvPr id="6" name="灯片编号占位符 5"/>
          <p:cNvSpPr>
            <a:spLocks noGrp="1"/>
          </p:cNvSpPr>
          <p:nvPr>
            <p:ph type="sldNum" sz="quarter" idx="11"/>
          </p:nvPr>
        </p:nvSpPr>
        <p:spPr/>
        <p:txBody>
          <a:bodyPr/>
          <a:lstStyle>
            <a:lvl1pPr>
              <a:defRPr/>
            </a:lvl1pPr>
          </a:lstStyle>
          <a:p>
            <a:pPr>
              <a:defRPr/>
            </a:pPr>
            <a:fld id="{A28EBB7D-9FCD-42A9-9F28-F57E88B1A62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0234684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12192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grpSp>
      <p:pic>
        <p:nvPicPr>
          <p:cNvPr id="14" name="Picture 19" descr="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46050"/>
            <a:ext cx="28575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8" name="Rectangle 12"/>
          <p:cNvSpPr>
            <a:spLocks noGrp="1" noChangeArrowheads="1"/>
          </p:cNvSpPr>
          <p:nvPr>
            <p:ph type="ctrTitle"/>
          </p:nvPr>
        </p:nvSpPr>
        <p:spPr>
          <a:xfrm>
            <a:off x="1066800" y="838200"/>
            <a:ext cx="7772400" cy="1143000"/>
          </a:xfrm>
        </p:spPr>
        <p:txBody>
          <a:bodyPr/>
          <a:lstStyle>
            <a:lvl1pPr>
              <a:defRPr/>
            </a:lvl1pPr>
          </a:lstStyle>
          <a:p>
            <a:pPr lvl="0"/>
            <a:r>
              <a:rPr lang="zh-CN" altLang="en-US" noProof="0" smtClean="0"/>
              <a:t>单击此处编辑母版标题样式</a:t>
            </a:r>
          </a:p>
        </p:txBody>
      </p:sp>
      <p:sp>
        <p:nvSpPr>
          <p:cNvPr id="65549" name="Rectangle 13"/>
          <p:cNvSpPr>
            <a:spLocks noGrp="1" noChangeArrowheads="1"/>
          </p:cNvSpPr>
          <p:nvPr>
            <p:ph type="subTitle" idx="1"/>
          </p:nvPr>
        </p:nvSpPr>
        <p:spPr>
          <a:xfrm>
            <a:off x="1371600" y="28194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15" name="Rectangle 14"/>
          <p:cNvSpPr>
            <a:spLocks noGrp="1" noChangeArrowheads="1"/>
          </p:cNvSpPr>
          <p:nvPr>
            <p:ph type="dt" sz="half" idx="10"/>
          </p:nvPr>
        </p:nvSpPr>
        <p:spPr>
          <a:xfrm>
            <a:off x="990600" y="6248400"/>
            <a:ext cx="1905000" cy="457200"/>
          </a:xfrm>
        </p:spPr>
        <p:txBody>
          <a:bodyPr/>
          <a:lstStyle>
            <a:lvl1pPr>
              <a:defRPr>
                <a:solidFill>
                  <a:schemeClr val="bg2"/>
                </a:solidFill>
                <a:ea typeface="微软雅黑" panose="020B0503020204020204" pitchFamily="34" charset="-122"/>
              </a:defRPr>
            </a:lvl1pPr>
          </a:lstStyle>
          <a:p>
            <a:pPr>
              <a:defRPr/>
            </a:pPr>
            <a:endParaRPr lang="en-US" altLang="zh-CN">
              <a:solidFill>
                <a:srgbClr val="1C1C1C"/>
              </a:solidFill>
            </a:endParaRPr>
          </a:p>
        </p:txBody>
      </p:sp>
      <p:sp>
        <p:nvSpPr>
          <p:cNvPr id="16"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zh-CN" altLang="en-US">
              <a:solidFill>
                <a:srgbClr val="1C1C1C"/>
              </a:solidFill>
            </a:endParaRPr>
          </a:p>
        </p:txBody>
      </p:sp>
      <p:sp>
        <p:nvSpPr>
          <p:cNvPr id="17"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DD4BA7BD-96AA-457E-93FD-99F307EA8698}" type="slidenum">
              <a:rPr lang="zh-CN" altLang="en-US">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23825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6D982907-7BEF-4828-A0BA-41EEBEE82B05}" type="slidenum">
              <a:rPr lang="en-US" altLang="zh-CN"/>
              <a:pPr>
                <a:defRPr/>
              </a:pPr>
              <a:t>‹#›</a:t>
            </a:fld>
            <a:endParaRPr lang="en-US" altLang="zh-CN"/>
          </a:p>
        </p:txBody>
      </p:sp>
    </p:spTree>
    <p:extLst>
      <p:ext uri="{BB962C8B-B14F-4D97-AF65-F5344CB8AC3E}">
        <p14:creationId xmlns:p14="http://schemas.microsoft.com/office/powerpoint/2010/main" val="4252820819"/>
      </p:ext>
    </p:extLst>
  </p:cSld>
  <p:clrMapOvr>
    <a:masterClrMapping/>
  </p:clrMapOvr>
  <p:transition>
    <p:cove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19" descr="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61175" y="114300"/>
            <a:ext cx="20891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a:defRPr/>
            </a:lvl1pPr>
          </a:lstStyle>
          <a:p>
            <a:pPr>
              <a:defRPr/>
            </a:pPr>
            <a:endParaRPr lang="zh-CN" altLang="en-US">
              <a:solidFill>
                <a:srgbClr val="000000"/>
              </a:solidFill>
            </a:endParaRPr>
          </a:p>
        </p:txBody>
      </p:sp>
      <p:sp>
        <p:nvSpPr>
          <p:cNvPr id="6" name="灯片编号占位符 5"/>
          <p:cNvSpPr>
            <a:spLocks noGrp="1"/>
          </p:cNvSpPr>
          <p:nvPr>
            <p:ph type="sldNum" sz="quarter" idx="11"/>
          </p:nvPr>
        </p:nvSpPr>
        <p:spPr/>
        <p:txBody>
          <a:bodyPr/>
          <a:lstStyle>
            <a:lvl1pPr>
              <a:defRPr/>
            </a:lvl1pPr>
          </a:lstStyle>
          <a:p>
            <a:pPr>
              <a:defRPr/>
            </a:pPr>
            <a:fld id="{949B060D-1F15-4932-907D-AA2589157C05}"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369372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7782670D-3809-4B9B-AFB0-EF1451B07DC5}"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65574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4213" y="836613"/>
            <a:ext cx="3810000" cy="540067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6613" y="836613"/>
            <a:ext cx="3810000" cy="540067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EBE31238-DE3A-4F98-A795-68B27C948AEE}"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601151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3FFA33BB-9EAF-4FE7-8B6D-C69388C3EADB}"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314133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99B0C96D-6AB6-4888-BA51-B42B75A04E84}"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6349862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0E8E202A-E12F-441E-A7BC-E74447CE228B}"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441042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9B83F54A-ADD3-4B2D-86C6-F2917666395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0807256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FD7B5F71-4087-45D2-94CA-F396CA543A8F}"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200197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695E210F-579C-4B93-B4C2-6E2C49966111}"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310352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96050" y="333375"/>
            <a:ext cx="1960563" cy="59039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11188" y="333375"/>
            <a:ext cx="5732462" cy="5903913"/>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CN" altLang="en-US">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AAD8DA29-1192-4828-BA9E-DCBE0F8B2183}"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07743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839CA6AF-C26A-4B01-9A3E-83C238190C5E}" type="slidenum">
              <a:rPr lang="en-US" altLang="zh-CN"/>
              <a:pPr>
                <a:defRPr/>
              </a:pPr>
              <a:t>‹#›</a:t>
            </a:fld>
            <a:endParaRPr lang="en-US" altLang="zh-CN"/>
          </a:p>
        </p:txBody>
      </p:sp>
    </p:spTree>
    <p:extLst>
      <p:ext uri="{BB962C8B-B14F-4D97-AF65-F5344CB8AC3E}">
        <p14:creationId xmlns:p14="http://schemas.microsoft.com/office/powerpoint/2010/main" val="2395719702"/>
      </p:ext>
    </p:extLst>
  </p:cSld>
  <p:clrMapOvr>
    <a:masterClrMapping/>
  </p:clrMapOvr>
  <p:transition>
    <p:cove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3" y="549275"/>
            <a:ext cx="7775575" cy="4318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4213" y="1052513"/>
            <a:ext cx="3810000"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6613" y="1052513"/>
            <a:ext cx="3810000"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a:defRPr/>
            </a:lvl1pPr>
          </a:lstStyle>
          <a:p>
            <a:pPr>
              <a:defRPr/>
            </a:pPr>
            <a:endParaRPr lang="zh-CN" altLang="en-US">
              <a:solidFill>
                <a:srgbClr val="000000"/>
              </a:solidFill>
            </a:endParaRPr>
          </a:p>
        </p:txBody>
      </p:sp>
      <p:sp>
        <p:nvSpPr>
          <p:cNvPr id="6" name="灯片编号占位符 5"/>
          <p:cNvSpPr>
            <a:spLocks noGrp="1"/>
          </p:cNvSpPr>
          <p:nvPr>
            <p:ph type="sldNum" sz="quarter" idx="11"/>
          </p:nvPr>
        </p:nvSpPr>
        <p:spPr/>
        <p:txBody>
          <a:bodyPr/>
          <a:lstStyle>
            <a:lvl1pPr>
              <a:defRPr/>
            </a:lvl1pPr>
          </a:lstStyle>
          <a:p>
            <a:pPr>
              <a:defRPr/>
            </a:pPr>
            <a:fld id="{A28EBB7D-9FCD-42A9-9F28-F57E88B1A62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79369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7F92FE72-5DEA-444F-A2EB-CBA5A43BBA2B}" type="slidenum">
              <a:rPr lang="en-US" altLang="zh-CN"/>
              <a:pPr>
                <a:defRPr/>
              </a:pPr>
              <a:t>‹#›</a:t>
            </a:fld>
            <a:endParaRPr lang="en-US" altLang="zh-CN"/>
          </a:p>
        </p:txBody>
      </p:sp>
    </p:spTree>
    <p:extLst>
      <p:ext uri="{BB962C8B-B14F-4D97-AF65-F5344CB8AC3E}">
        <p14:creationId xmlns:p14="http://schemas.microsoft.com/office/powerpoint/2010/main" val="3221512030"/>
      </p:ext>
    </p:extLst>
  </p:cSld>
  <p:clrMapOvr>
    <a:masterClrMapping/>
  </p:clrMapOvr>
  <p:transition>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BB2AA6BA-ECEC-4883-AF6A-7E8B23F18E06}" type="slidenum">
              <a:rPr lang="en-US" altLang="zh-CN"/>
              <a:pPr>
                <a:defRPr/>
              </a:pPr>
              <a:t>‹#›</a:t>
            </a:fld>
            <a:endParaRPr lang="en-US" altLang="zh-CN"/>
          </a:p>
        </p:txBody>
      </p:sp>
    </p:spTree>
    <p:extLst>
      <p:ext uri="{BB962C8B-B14F-4D97-AF65-F5344CB8AC3E}">
        <p14:creationId xmlns:p14="http://schemas.microsoft.com/office/powerpoint/2010/main" val="1106194219"/>
      </p:ext>
    </p:extLst>
  </p:cSld>
  <p:clrMapOvr>
    <a:masterClrMapping/>
  </p:clrMapOvr>
  <p:transition>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33CE73FE-3452-418B-BE7C-D5211FB71AF5}" type="slidenum">
              <a:rPr lang="en-US" altLang="zh-CN"/>
              <a:pPr>
                <a:defRPr/>
              </a:pPr>
              <a:t>‹#›</a:t>
            </a:fld>
            <a:endParaRPr lang="en-US" altLang="zh-CN"/>
          </a:p>
        </p:txBody>
      </p:sp>
    </p:spTree>
    <p:extLst>
      <p:ext uri="{BB962C8B-B14F-4D97-AF65-F5344CB8AC3E}">
        <p14:creationId xmlns:p14="http://schemas.microsoft.com/office/powerpoint/2010/main" val="3494098741"/>
      </p:ext>
    </p:extLst>
  </p:cSld>
  <p:clrMapOvr>
    <a:masterClrMapping/>
  </p:clrMapOvr>
  <p:transition>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folHlink"/>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imes New Roman" panose="02020603050405020304" pitchFamily="18" charset="0"/>
                <a:ea typeface="仿宋_GB2312" pitchFamily="49" charset="-122"/>
              </a:defRPr>
            </a:lvl1pPr>
            <a:lvl2pPr marL="742950" indent="-285750">
              <a:defRPr b="1">
                <a:solidFill>
                  <a:schemeClr val="tx1"/>
                </a:solidFill>
                <a:latin typeface="Times New Roman" panose="02020603050405020304" pitchFamily="18" charset="0"/>
                <a:ea typeface="仿宋_GB2312" pitchFamily="49" charset="-122"/>
              </a:defRPr>
            </a:lvl2pPr>
            <a:lvl3pPr marL="1143000" indent="-228600">
              <a:defRPr b="1">
                <a:solidFill>
                  <a:schemeClr val="tx1"/>
                </a:solidFill>
                <a:latin typeface="Times New Roman" panose="02020603050405020304" pitchFamily="18" charset="0"/>
                <a:ea typeface="仿宋_GB2312" pitchFamily="49" charset="-122"/>
              </a:defRPr>
            </a:lvl3pPr>
            <a:lvl4pPr marL="1600200" indent="-228600">
              <a:defRPr b="1">
                <a:solidFill>
                  <a:schemeClr val="tx1"/>
                </a:solidFill>
                <a:latin typeface="Times New Roman" panose="02020603050405020304" pitchFamily="18" charset="0"/>
                <a:ea typeface="仿宋_GB2312" pitchFamily="49" charset="-122"/>
              </a:defRPr>
            </a:lvl4pPr>
            <a:lvl5pPr marL="2057400" indent="-228600">
              <a:defRPr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9pPr>
          </a:lstStyle>
          <a:p>
            <a:pPr algn="ctr" eaLnBrk="1" hangingPunct="1">
              <a:defRPr/>
            </a:pPr>
            <a:endParaRPr kumimoji="1" lang="zh-CN" altLang="zh-CN" sz="2400" b="0" smtClean="0">
              <a:latin typeface="Tahoma" panose="020B0604030504040204" pitchFamily="34" charset="0"/>
              <a:ea typeface="SimSun" panose="02010600030101010101" pitchFamily="2" charset="-122"/>
            </a:endParaRPr>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imes New Roman" panose="02020603050405020304" pitchFamily="18" charset="0"/>
                <a:ea typeface="仿宋_GB2312" pitchFamily="49" charset="-122"/>
              </a:defRPr>
            </a:lvl1pPr>
            <a:lvl2pPr marL="742950" indent="-285750">
              <a:defRPr b="1">
                <a:solidFill>
                  <a:schemeClr val="tx1"/>
                </a:solidFill>
                <a:latin typeface="Times New Roman" panose="02020603050405020304" pitchFamily="18" charset="0"/>
                <a:ea typeface="仿宋_GB2312" pitchFamily="49" charset="-122"/>
              </a:defRPr>
            </a:lvl2pPr>
            <a:lvl3pPr marL="1143000" indent="-228600">
              <a:defRPr b="1">
                <a:solidFill>
                  <a:schemeClr val="tx1"/>
                </a:solidFill>
                <a:latin typeface="Times New Roman" panose="02020603050405020304" pitchFamily="18" charset="0"/>
                <a:ea typeface="仿宋_GB2312" pitchFamily="49" charset="-122"/>
              </a:defRPr>
            </a:lvl3pPr>
            <a:lvl4pPr marL="1600200" indent="-228600">
              <a:defRPr b="1">
                <a:solidFill>
                  <a:schemeClr val="tx1"/>
                </a:solidFill>
                <a:latin typeface="Times New Roman" panose="02020603050405020304" pitchFamily="18" charset="0"/>
                <a:ea typeface="仿宋_GB2312" pitchFamily="49" charset="-122"/>
              </a:defRPr>
            </a:lvl4pPr>
            <a:lvl5pPr marL="2057400" indent="-228600">
              <a:defRPr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9pPr>
          </a:lstStyle>
          <a:p>
            <a:pPr algn="ctr" eaLnBrk="1" hangingPunct="1">
              <a:defRPr/>
            </a:pPr>
            <a:endParaRPr kumimoji="1" lang="zh-CN" altLang="zh-CN" sz="2400" b="0" smtClean="0">
              <a:latin typeface="Tahoma" panose="020B0604030504040204" pitchFamily="34" charset="0"/>
              <a:ea typeface="SimSun" panose="02010600030101010101" pitchFamily="2" charset="-122"/>
            </a:endParaRPr>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imes New Roman" panose="02020603050405020304" pitchFamily="18" charset="0"/>
                <a:ea typeface="仿宋_GB2312" pitchFamily="49" charset="-122"/>
              </a:defRPr>
            </a:lvl1pPr>
            <a:lvl2pPr marL="742950" indent="-285750">
              <a:defRPr b="1">
                <a:solidFill>
                  <a:schemeClr val="tx1"/>
                </a:solidFill>
                <a:latin typeface="Times New Roman" panose="02020603050405020304" pitchFamily="18" charset="0"/>
                <a:ea typeface="仿宋_GB2312" pitchFamily="49" charset="-122"/>
              </a:defRPr>
            </a:lvl2pPr>
            <a:lvl3pPr marL="1143000" indent="-228600">
              <a:defRPr b="1">
                <a:solidFill>
                  <a:schemeClr val="tx1"/>
                </a:solidFill>
                <a:latin typeface="Times New Roman" panose="02020603050405020304" pitchFamily="18" charset="0"/>
                <a:ea typeface="仿宋_GB2312" pitchFamily="49" charset="-122"/>
              </a:defRPr>
            </a:lvl3pPr>
            <a:lvl4pPr marL="1600200" indent="-228600">
              <a:defRPr b="1">
                <a:solidFill>
                  <a:schemeClr val="tx1"/>
                </a:solidFill>
                <a:latin typeface="Times New Roman" panose="02020603050405020304" pitchFamily="18" charset="0"/>
                <a:ea typeface="仿宋_GB2312" pitchFamily="49" charset="-122"/>
              </a:defRPr>
            </a:lvl4pPr>
            <a:lvl5pPr marL="2057400" indent="-228600">
              <a:defRPr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9pPr>
          </a:lstStyle>
          <a:p>
            <a:pPr algn="ctr" eaLnBrk="1" hangingPunct="1">
              <a:defRPr/>
            </a:pPr>
            <a:endParaRPr kumimoji="1" lang="zh-CN" altLang="zh-CN" sz="2400" b="0" smtClean="0">
              <a:latin typeface="Tahoma" panose="020B0604030504040204" pitchFamily="34" charset="0"/>
              <a:ea typeface="SimSun" panose="02010600030101010101" pitchFamily="2" charset="-122"/>
            </a:endParaRPr>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imes New Roman" panose="02020603050405020304" pitchFamily="18" charset="0"/>
                <a:ea typeface="仿宋_GB2312" pitchFamily="49" charset="-122"/>
              </a:defRPr>
            </a:lvl1pPr>
            <a:lvl2pPr marL="742950" indent="-285750">
              <a:defRPr b="1">
                <a:solidFill>
                  <a:schemeClr val="tx1"/>
                </a:solidFill>
                <a:latin typeface="Times New Roman" panose="02020603050405020304" pitchFamily="18" charset="0"/>
                <a:ea typeface="仿宋_GB2312" pitchFamily="49" charset="-122"/>
              </a:defRPr>
            </a:lvl2pPr>
            <a:lvl3pPr marL="1143000" indent="-228600">
              <a:defRPr b="1">
                <a:solidFill>
                  <a:schemeClr val="tx1"/>
                </a:solidFill>
                <a:latin typeface="Times New Roman" panose="02020603050405020304" pitchFamily="18" charset="0"/>
                <a:ea typeface="仿宋_GB2312" pitchFamily="49" charset="-122"/>
              </a:defRPr>
            </a:lvl3pPr>
            <a:lvl4pPr marL="1600200" indent="-228600">
              <a:defRPr b="1">
                <a:solidFill>
                  <a:schemeClr val="tx1"/>
                </a:solidFill>
                <a:latin typeface="Times New Roman" panose="02020603050405020304" pitchFamily="18" charset="0"/>
                <a:ea typeface="仿宋_GB2312" pitchFamily="49" charset="-122"/>
              </a:defRPr>
            </a:lvl4pPr>
            <a:lvl5pPr marL="2057400" indent="-228600">
              <a:defRPr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9pPr>
          </a:lstStyle>
          <a:p>
            <a:pPr algn="ctr" eaLnBrk="1" hangingPunct="1">
              <a:defRPr/>
            </a:pPr>
            <a:endParaRPr kumimoji="1" lang="zh-CN" altLang="zh-CN" sz="2400" b="0" smtClean="0">
              <a:latin typeface="Tahoma" panose="020B0604030504040204" pitchFamily="34" charset="0"/>
              <a:ea typeface="SimSun" panose="02010600030101010101" pitchFamily="2" charset="-122"/>
            </a:endParaRPr>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imes New Roman" panose="02020603050405020304" pitchFamily="18" charset="0"/>
                <a:ea typeface="仿宋_GB2312" pitchFamily="49" charset="-122"/>
              </a:defRPr>
            </a:lvl1pPr>
            <a:lvl2pPr marL="742950" indent="-285750">
              <a:defRPr b="1">
                <a:solidFill>
                  <a:schemeClr val="tx1"/>
                </a:solidFill>
                <a:latin typeface="Times New Roman" panose="02020603050405020304" pitchFamily="18" charset="0"/>
                <a:ea typeface="仿宋_GB2312" pitchFamily="49" charset="-122"/>
              </a:defRPr>
            </a:lvl2pPr>
            <a:lvl3pPr marL="1143000" indent="-228600">
              <a:defRPr b="1">
                <a:solidFill>
                  <a:schemeClr val="tx1"/>
                </a:solidFill>
                <a:latin typeface="Times New Roman" panose="02020603050405020304" pitchFamily="18" charset="0"/>
                <a:ea typeface="仿宋_GB2312" pitchFamily="49" charset="-122"/>
              </a:defRPr>
            </a:lvl3pPr>
            <a:lvl4pPr marL="1600200" indent="-228600">
              <a:defRPr b="1">
                <a:solidFill>
                  <a:schemeClr val="tx1"/>
                </a:solidFill>
                <a:latin typeface="Times New Roman" panose="02020603050405020304" pitchFamily="18" charset="0"/>
                <a:ea typeface="仿宋_GB2312" pitchFamily="49" charset="-122"/>
              </a:defRPr>
            </a:lvl4pPr>
            <a:lvl5pPr marL="2057400" indent="-228600">
              <a:defRPr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9pPr>
          </a:lstStyle>
          <a:p>
            <a:pPr algn="ctr" eaLnBrk="1" hangingPunct="1">
              <a:defRPr/>
            </a:pPr>
            <a:endParaRPr kumimoji="1" lang="zh-CN" altLang="zh-CN" sz="2400" b="0" smtClean="0">
              <a:latin typeface="Tahoma" panose="020B0604030504040204" pitchFamily="34" charset="0"/>
              <a:ea typeface="SimSun" panose="02010600030101010101" pitchFamily="2" charset="-122"/>
            </a:endParaRPr>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imes New Roman" panose="02020603050405020304" pitchFamily="18" charset="0"/>
                <a:ea typeface="仿宋_GB2312" pitchFamily="49" charset="-122"/>
              </a:defRPr>
            </a:lvl1pPr>
            <a:lvl2pPr marL="742950" indent="-285750">
              <a:defRPr b="1">
                <a:solidFill>
                  <a:schemeClr val="tx1"/>
                </a:solidFill>
                <a:latin typeface="Times New Roman" panose="02020603050405020304" pitchFamily="18" charset="0"/>
                <a:ea typeface="仿宋_GB2312" pitchFamily="49" charset="-122"/>
              </a:defRPr>
            </a:lvl2pPr>
            <a:lvl3pPr marL="1143000" indent="-228600">
              <a:defRPr b="1">
                <a:solidFill>
                  <a:schemeClr val="tx1"/>
                </a:solidFill>
                <a:latin typeface="Times New Roman" panose="02020603050405020304" pitchFamily="18" charset="0"/>
                <a:ea typeface="仿宋_GB2312" pitchFamily="49" charset="-122"/>
              </a:defRPr>
            </a:lvl3pPr>
            <a:lvl4pPr marL="1600200" indent="-228600">
              <a:defRPr b="1">
                <a:solidFill>
                  <a:schemeClr val="tx1"/>
                </a:solidFill>
                <a:latin typeface="Times New Roman" panose="02020603050405020304" pitchFamily="18" charset="0"/>
                <a:ea typeface="仿宋_GB2312" pitchFamily="49" charset="-122"/>
              </a:defRPr>
            </a:lvl4pPr>
            <a:lvl5pPr marL="2057400" indent="-228600">
              <a:defRPr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9pPr>
          </a:lstStyle>
          <a:p>
            <a:pPr algn="ctr" eaLnBrk="1" hangingPunct="1">
              <a:defRPr/>
            </a:pPr>
            <a:endParaRPr kumimoji="1" lang="zh-CN" altLang="zh-CN" sz="2400" b="0" smtClean="0">
              <a:latin typeface="Tahoma" panose="020B0604030504040204" pitchFamily="34" charset="0"/>
              <a:ea typeface="SimSun" panose="02010600030101010101" pitchFamily="2" charset="-122"/>
            </a:endParaRPr>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imes New Roman" panose="02020603050405020304" pitchFamily="18" charset="0"/>
                <a:ea typeface="仿宋_GB2312" pitchFamily="49" charset="-122"/>
              </a:defRPr>
            </a:lvl1pPr>
            <a:lvl2pPr marL="742950" indent="-285750">
              <a:defRPr b="1">
                <a:solidFill>
                  <a:schemeClr val="tx1"/>
                </a:solidFill>
                <a:latin typeface="Times New Roman" panose="02020603050405020304" pitchFamily="18" charset="0"/>
                <a:ea typeface="仿宋_GB2312" pitchFamily="49" charset="-122"/>
              </a:defRPr>
            </a:lvl2pPr>
            <a:lvl3pPr marL="1143000" indent="-228600">
              <a:defRPr b="1">
                <a:solidFill>
                  <a:schemeClr val="tx1"/>
                </a:solidFill>
                <a:latin typeface="Times New Roman" panose="02020603050405020304" pitchFamily="18" charset="0"/>
                <a:ea typeface="仿宋_GB2312" pitchFamily="49" charset="-122"/>
              </a:defRPr>
            </a:lvl3pPr>
            <a:lvl4pPr marL="1600200" indent="-228600">
              <a:defRPr b="1">
                <a:solidFill>
                  <a:schemeClr val="tx1"/>
                </a:solidFill>
                <a:latin typeface="Times New Roman" panose="02020603050405020304" pitchFamily="18" charset="0"/>
                <a:ea typeface="仿宋_GB2312" pitchFamily="49" charset="-122"/>
              </a:defRPr>
            </a:lvl4pPr>
            <a:lvl5pPr marL="2057400" indent="-228600">
              <a:defRPr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仿宋_GB2312" pitchFamily="49" charset="-122"/>
              </a:defRPr>
            </a:lvl9pPr>
          </a:lstStyle>
          <a:p>
            <a:pPr algn="ctr" eaLnBrk="1" hangingPunct="1">
              <a:defRPr/>
            </a:pPr>
            <a:endParaRPr kumimoji="1" lang="zh-CN" altLang="zh-CN" sz="2400" b="0" smtClean="0">
              <a:latin typeface="Tahoma" panose="020B0604030504040204" pitchFamily="34" charset="0"/>
              <a:ea typeface="SimSun" panose="02010600030101010101" pitchFamily="2" charset="-122"/>
            </a:endParaRPr>
          </a:p>
        </p:txBody>
      </p:sp>
      <p:sp>
        <p:nvSpPr>
          <p:cNvPr id="1033" name="Rectangle 9"/>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4587"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b="0">
                <a:latin typeface="Tahoma" pitchFamily="34" charset="0"/>
                <a:ea typeface="SimSun" pitchFamily="2" charset="-122"/>
              </a:defRPr>
            </a:lvl1pPr>
          </a:lstStyle>
          <a:p>
            <a:pPr>
              <a:defRPr/>
            </a:pPr>
            <a:endParaRPr lang="en-US" altLang="zh-CN"/>
          </a:p>
        </p:txBody>
      </p:sp>
      <p:sp>
        <p:nvSpPr>
          <p:cNvPr id="24588"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b="0">
                <a:latin typeface="Tahoma" pitchFamily="34" charset="0"/>
                <a:ea typeface="SimSun" pitchFamily="2" charset="-122"/>
              </a:defRPr>
            </a:lvl1pPr>
          </a:lstStyle>
          <a:p>
            <a:pPr>
              <a:defRPr/>
            </a:pPr>
            <a:endParaRPr lang="en-US" altLang="zh-CN"/>
          </a:p>
        </p:txBody>
      </p:sp>
      <p:sp>
        <p:nvSpPr>
          <p:cNvPr id="24589"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0">
                <a:latin typeface="Tahoma" panose="020B0604030504040204" pitchFamily="34" charset="0"/>
                <a:ea typeface="SimSun" panose="02010600030101010101" pitchFamily="2" charset="-122"/>
              </a:defRPr>
            </a:lvl1pPr>
          </a:lstStyle>
          <a:p>
            <a:pPr>
              <a:defRPr/>
            </a:pPr>
            <a:fld id="{8FC24860-49F9-4209-A30A-0949C13AA73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89"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Lst>
  <p:transition>
    <p:cover/>
  </p:transition>
  <p:timing>
    <p:tnLst>
      <p:par>
        <p:cTn id="1" dur="indefinite" restart="never" nodeType="tmRoot"/>
      </p:par>
    </p:tnLst>
  </p:timing>
  <p:txStyles>
    <p:titleStyle>
      <a:lvl1pPr algn="l" rtl="0" eaLnBrk="0" fontAlgn="base" hangingPunct="0">
        <a:spcBef>
          <a:spcPct val="0"/>
        </a:spcBef>
        <a:spcAft>
          <a:spcPct val="0"/>
        </a:spcAft>
        <a:defRPr sz="4000">
          <a:solidFill>
            <a:schemeClr val="bg1"/>
          </a:solidFill>
          <a:latin typeface="+mj-lt"/>
          <a:ea typeface="SimSun" pitchFamily="2" charset="-122"/>
          <a:cs typeface="+mj-cs"/>
        </a:defRPr>
      </a:lvl1pPr>
      <a:lvl2pPr algn="l" rtl="0" eaLnBrk="0" fontAlgn="base" hangingPunct="0">
        <a:spcBef>
          <a:spcPct val="0"/>
        </a:spcBef>
        <a:spcAft>
          <a:spcPct val="0"/>
        </a:spcAft>
        <a:defRPr sz="4000">
          <a:solidFill>
            <a:schemeClr val="bg1"/>
          </a:solidFill>
          <a:latin typeface="Tahoma" pitchFamily="34" charset="0"/>
          <a:ea typeface="SimSun" pitchFamily="2" charset="-122"/>
        </a:defRPr>
      </a:lvl2pPr>
      <a:lvl3pPr algn="l" rtl="0" eaLnBrk="0" fontAlgn="base" hangingPunct="0">
        <a:spcBef>
          <a:spcPct val="0"/>
        </a:spcBef>
        <a:spcAft>
          <a:spcPct val="0"/>
        </a:spcAft>
        <a:defRPr sz="4000">
          <a:solidFill>
            <a:schemeClr val="bg1"/>
          </a:solidFill>
          <a:latin typeface="Tahoma" pitchFamily="34" charset="0"/>
          <a:ea typeface="SimSun" pitchFamily="2" charset="-122"/>
        </a:defRPr>
      </a:lvl3pPr>
      <a:lvl4pPr algn="l" rtl="0" eaLnBrk="0" fontAlgn="base" hangingPunct="0">
        <a:spcBef>
          <a:spcPct val="0"/>
        </a:spcBef>
        <a:spcAft>
          <a:spcPct val="0"/>
        </a:spcAft>
        <a:defRPr sz="4000">
          <a:solidFill>
            <a:schemeClr val="bg1"/>
          </a:solidFill>
          <a:latin typeface="Tahoma" pitchFamily="34" charset="0"/>
          <a:ea typeface="SimSun" pitchFamily="2" charset="-122"/>
        </a:defRPr>
      </a:lvl4pPr>
      <a:lvl5pPr algn="l" rtl="0" eaLnBrk="0" fontAlgn="base" hangingPunct="0">
        <a:spcBef>
          <a:spcPct val="0"/>
        </a:spcBef>
        <a:spcAft>
          <a:spcPct val="0"/>
        </a:spcAft>
        <a:defRPr sz="4000">
          <a:solidFill>
            <a:schemeClr val="bg1"/>
          </a:solidFill>
          <a:latin typeface="Tahoma" pitchFamily="34" charset="0"/>
          <a:ea typeface="SimSun" pitchFamily="2" charset="-122"/>
        </a:defRPr>
      </a:lvl5pPr>
      <a:lvl6pPr marL="457200" algn="l" rtl="0" fontAlgn="base">
        <a:spcBef>
          <a:spcPct val="0"/>
        </a:spcBef>
        <a:spcAft>
          <a:spcPct val="0"/>
        </a:spcAft>
        <a:defRPr sz="4000">
          <a:solidFill>
            <a:schemeClr val="bg1"/>
          </a:solidFill>
          <a:latin typeface="Tahoma" pitchFamily="34" charset="0"/>
          <a:ea typeface="宋体" pitchFamily="2" charset="-122"/>
        </a:defRPr>
      </a:lvl6pPr>
      <a:lvl7pPr marL="914400" algn="l" rtl="0" fontAlgn="base">
        <a:spcBef>
          <a:spcPct val="0"/>
        </a:spcBef>
        <a:spcAft>
          <a:spcPct val="0"/>
        </a:spcAft>
        <a:defRPr sz="4000">
          <a:solidFill>
            <a:schemeClr val="bg1"/>
          </a:solidFill>
          <a:latin typeface="Tahoma" pitchFamily="34" charset="0"/>
          <a:ea typeface="宋体" pitchFamily="2" charset="-122"/>
        </a:defRPr>
      </a:lvl7pPr>
      <a:lvl8pPr marL="1371600" algn="l" rtl="0" fontAlgn="base">
        <a:spcBef>
          <a:spcPct val="0"/>
        </a:spcBef>
        <a:spcAft>
          <a:spcPct val="0"/>
        </a:spcAft>
        <a:defRPr sz="4000">
          <a:solidFill>
            <a:schemeClr val="bg1"/>
          </a:solidFill>
          <a:latin typeface="Tahoma" pitchFamily="34" charset="0"/>
          <a:ea typeface="宋体" pitchFamily="2" charset="-122"/>
        </a:defRPr>
      </a:lvl8pPr>
      <a:lvl9pPr marL="1828800" algn="l" rtl="0" fontAlgn="base">
        <a:spcBef>
          <a:spcPct val="0"/>
        </a:spcBef>
        <a:spcAft>
          <a:spcPct val="0"/>
        </a:spcAft>
        <a:defRPr sz="4000">
          <a:solidFill>
            <a:schemeClr val="bg1"/>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bg1"/>
          </a:solidFill>
          <a:latin typeface="+mn-lt"/>
          <a:ea typeface="SimSun"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bg1"/>
          </a:solidFill>
          <a:latin typeface="+mn-lt"/>
          <a:ea typeface="SimSun"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bg1"/>
          </a:solidFill>
          <a:latin typeface="+mn-lt"/>
          <a:ea typeface="SimSun"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bg1"/>
          </a:solidFill>
          <a:latin typeface="+mn-lt"/>
          <a:ea typeface="SimSun"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mn-lt"/>
          <a:ea typeface="SimSun"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bg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bg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bg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Freeform 15"/>
          <p:cNvSpPr>
            <a:spLocks/>
          </p:cNvSpPr>
          <p:nvPr/>
        </p:nvSpPr>
        <p:spPr bwMode="gray">
          <a:xfrm>
            <a:off x="-9525" y="344488"/>
            <a:ext cx="9153525" cy="633412"/>
          </a:xfrm>
          <a:custGeom>
            <a:avLst/>
            <a:gdLst>
              <a:gd name="T0" fmla="*/ 0 w 5049"/>
              <a:gd name="T1" fmla="*/ 0 h 1471"/>
              <a:gd name="T2" fmla="*/ 9153525 w 5049"/>
              <a:gd name="T3" fmla="*/ 861 h 1471"/>
              <a:gd name="T4" fmla="*/ 9151712 w 5049"/>
              <a:gd name="T5" fmla="*/ 627814 h 1471"/>
              <a:gd name="T6" fmla="*/ 0 w 5049"/>
              <a:gd name="T7" fmla="*/ 633412 h 1471"/>
              <a:gd name="T8" fmla="*/ 0 w 5049"/>
              <a:gd name="T9" fmla="*/ 0 h 1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9" h="1471">
                <a:moveTo>
                  <a:pt x="0" y="0"/>
                </a:moveTo>
                <a:lnTo>
                  <a:pt x="5049" y="2"/>
                </a:lnTo>
                <a:lnTo>
                  <a:pt x="5048" y="1458"/>
                </a:lnTo>
                <a:lnTo>
                  <a:pt x="0" y="147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srgbClr val="003366"/>
              </a:solidFill>
              <a:latin typeface="Arial" panose="020B0604020202020204" pitchFamily="34" charset="0"/>
              <a:ea typeface="楷体" panose="02010609060101010101" pitchFamily="49" charset="-122"/>
            </a:endParaRPr>
          </a:p>
        </p:txBody>
      </p:sp>
      <p:grpSp>
        <p:nvGrpSpPr>
          <p:cNvPr id="1027" name="Group 16"/>
          <p:cNvGrpSpPr>
            <a:grpSpLocks/>
          </p:cNvGrpSpPr>
          <p:nvPr userDrawn="1"/>
        </p:nvGrpSpPr>
        <p:grpSpPr bwMode="auto">
          <a:xfrm flipH="1">
            <a:off x="9144000" y="0"/>
            <a:ext cx="76200" cy="6858000"/>
            <a:chOff x="5040" y="0"/>
            <a:chExt cx="720" cy="4320"/>
          </a:xfrm>
        </p:grpSpPr>
        <p:sp>
          <p:nvSpPr>
            <p:cNvPr id="1036" name="Rectangle 17"/>
            <p:cNvSpPr>
              <a:spLocks noChangeArrowheads="1"/>
            </p:cNvSpPr>
            <p:nvPr userDrawn="1"/>
          </p:nvSpPr>
          <p:spPr bwMode="gray">
            <a:xfrm>
              <a:off x="5040" y="0"/>
              <a:ext cx="720" cy="4320"/>
            </a:xfrm>
            <a:prstGeom prst="rect">
              <a:avLst/>
            </a:prstGeom>
            <a:solidFill>
              <a:schemeClr val="folHlink">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1pPr>
              <a:lvl2pPr marL="742950" indent="-28575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2pPr>
              <a:lvl3pPr marL="11430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3pPr>
              <a:lvl4pPr marL="16002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4pPr>
              <a:lvl5pPr marL="20574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5pPr>
              <a:lvl6pPr marL="25146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6pPr>
              <a:lvl7pPr marL="29718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7pPr>
              <a:lvl8pPr marL="34290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8pPr>
              <a:lvl9pPr marL="38862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9pPr>
            </a:lstStyle>
            <a:p>
              <a:pPr eaLnBrk="1" hangingPunct="1">
                <a:buClr>
                  <a:srgbClr val="4C59D2"/>
                </a:buClr>
                <a:defRPr/>
              </a:pPr>
              <a:endParaRPr lang="zh-CN" altLang="en-US" smtClean="0">
                <a:solidFill>
                  <a:srgbClr val="003366"/>
                </a:solidFill>
              </a:endParaRPr>
            </a:p>
          </p:txBody>
        </p:sp>
        <p:sp>
          <p:nvSpPr>
            <p:cNvPr id="1037" name="Rectangle 18"/>
            <p:cNvSpPr>
              <a:spLocks noChangeArrowheads="1"/>
            </p:cNvSpPr>
            <p:nvPr userDrawn="1"/>
          </p:nvSpPr>
          <p:spPr bwMode="gray">
            <a:xfrm>
              <a:off x="5040" y="219"/>
              <a:ext cx="720" cy="39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1pPr>
              <a:lvl2pPr marL="742950" indent="-28575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2pPr>
              <a:lvl3pPr marL="11430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3pPr>
              <a:lvl4pPr marL="16002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4pPr>
              <a:lvl5pPr marL="20574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5pPr>
              <a:lvl6pPr marL="25146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6pPr>
              <a:lvl7pPr marL="29718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7pPr>
              <a:lvl8pPr marL="34290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8pPr>
              <a:lvl9pPr marL="38862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9pPr>
            </a:lstStyle>
            <a:p>
              <a:pPr eaLnBrk="1" hangingPunct="1">
                <a:buClr>
                  <a:srgbClr val="4C59D2"/>
                </a:buClr>
                <a:defRPr/>
              </a:pPr>
              <a:endParaRPr lang="zh-CN" altLang="en-US" smtClean="0">
                <a:solidFill>
                  <a:srgbClr val="003366"/>
                </a:solidFill>
              </a:endParaRPr>
            </a:p>
          </p:txBody>
        </p:sp>
      </p:grpSp>
      <p:sp>
        <p:nvSpPr>
          <p:cNvPr id="1028" name="Rectangle 3"/>
          <p:cNvSpPr>
            <a:spLocks noGrp="1" noChangeArrowheads="1"/>
          </p:cNvSpPr>
          <p:nvPr>
            <p:ph type="body" idx="1"/>
          </p:nvPr>
        </p:nvSpPr>
        <p:spPr bwMode="auto">
          <a:xfrm>
            <a:off x="457200" y="1076325"/>
            <a:ext cx="82296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2" name="Rectangle 4"/>
          <p:cNvSpPr>
            <a:spLocks noGrp="1" noChangeArrowheads="1"/>
          </p:cNvSpPr>
          <p:nvPr>
            <p:ph type="dt" sz="half" idx="2"/>
          </p:nvPr>
        </p:nvSpPr>
        <p:spPr bwMode="auto">
          <a:xfrm>
            <a:off x="457200" y="6519863"/>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ClrTx/>
              <a:buFontTx/>
              <a:buNone/>
              <a:defRPr sz="1400" b="0">
                <a:latin typeface="Arial" charset="0"/>
                <a:ea typeface="宋体" pitchFamily="2" charset="-122"/>
              </a:defRPr>
            </a:lvl1pPr>
          </a:lstStyle>
          <a:p>
            <a:pPr>
              <a:defRPr/>
            </a:pPr>
            <a:endParaRPr lang="zh-CN" altLang="en-US">
              <a:solidFill>
                <a:srgbClr val="003366"/>
              </a:solidFill>
            </a:endParaRPr>
          </a:p>
        </p:txBody>
      </p:sp>
      <p:sp>
        <p:nvSpPr>
          <p:cNvPr id="1029" name="Rectangle 5"/>
          <p:cNvSpPr>
            <a:spLocks noGrp="1" noChangeArrowheads="1"/>
          </p:cNvSpPr>
          <p:nvPr>
            <p:ph type="ftr" sz="quarter" idx="3"/>
          </p:nvPr>
        </p:nvSpPr>
        <p:spPr bwMode="auto">
          <a:xfrm>
            <a:off x="5181600" y="6477000"/>
            <a:ext cx="2895600" cy="233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ClrTx/>
              <a:buFontTx/>
              <a:buNone/>
              <a:defRPr sz="1000" b="0">
                <a:latin typeface="+mj-lt"/>
                <a:ea typeface="宋体" pitchFamily="2" charset="-122"/>
              </a:defRPr>
            </a:lvl1pPr>
          </a:lstStyle>
          <a:p>
            <a:pPr>
              <a:defRPr/>
            </a:pPr>
            <a:endParaRPr lang="en-US" altLang="zh-CN">
              <a:solidFill>
                <a:srgbClr val="003366"/>
              </a:solidFill>
            </a:endParaRPr>
          </a:p>
        </p:txBody>
      </p:sp>
      <p:grpSp>
        <p:nvGrpSpPr>
          <p:cNvPr id="1031" name="Group 22"/>
          <p:cNvGrpSpPr>
            <a:grpSpLocks/>
          </p:cNvGrpSpPr>
          <p:nvPr/>
        </p:nvGrpSpPr>
        <p:grpSpPr bwMode="auto">
          <a:xfrm>
            <a:off x="152400" y="228600"/>
            <a:ext cx="838200" cy="838200"/>
            <a:chOff x="18" y="144"/>
            <a:chExt cx="510" cy="480"/>
          </a:xfrm>
        </p:grpSpPr>
        <p:sp>
          <p:nvSpPr>
            <p:cNvPr id="1033" name="AutoShape 23"/>
            <p:cNvSpPr>
              <a:spLocks noChangeArrowheads="1"/>
            </p:cNvSpPr>
            <p:nvPr userDrawn="1"/>
          </p:nvSpPr>
          <p:spPr bwMode="gray">
            <a:xfrm>
              <a:off x="18" y="258"/>
              <a:ext cx="288" cy="240"/>
            </a:xfrm>
            <a:prstGeom prst="hexagon">
              <a:avLst>
                <a:gd name="adj" fmla="val 30000"/>
                <a:gd name="vf" fmla="val 115470"/>
              </a:avLst>
            </a:prstGeom>
            <a:solidFill>
              <a:schemeClr val="hlink"/>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lvl1pPr>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1pPr>
              <a:lvl2pPr marL="742950" indent="-28575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2pPr>
              <a:lvl3pPr marL="11430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3pPr>
              <a:lvl4pPr marL="16002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4pPr>
              <a:lvl5pPr marL="20574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5pPr>
              <a:lvl6pPr marL="25146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6pPr>
              <a:lvl7pPr marL="29718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7pPr>
              <a:lvl8pPr marL="34290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8pPr>
              <a:lvl9pPr marL="38862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9pPr>
            </a:lstStyle>
            <a:p>
              <a:pPr eaLnBrk="1" hangingPunct="1">
                <a:buClr>
                  <a:srgbClr val="4C59D2"/>
                </a:buClr>
                <a:defRPr/>
              </a:pPr>
              <a:endParaRPr lang="zh-CN" altLang="en-US" smtClean="0">
                <a:solidFill>
                  <a:srgbClr val="003366"/>
                </a:solidFill>
              </a:endParaRPr>
            </a:p>
          </p:txBody>
        </p:sp>
        <p:sp>
          <p:nvSpPr>
            <p:cNvPr id="1034" name="AutoShape 24"/>
            <p:cNvSpPr>
              <a:spLocks noChangeArrowheads="1"/>
            </p:cNvSpPr>
            <p:nvPr userDrawn="1"/>
          </p:nvSpPr>
          <p:spPr bwMode="gray">
            <a:xfrm>
              <a:off x="240" y="144"/>
              <a:ext cx="288" cy="240"/>
            </a:xfrm>
            <a:prstGeom prst="hexagon">
              <a:avLst>
                <a:gd name="adj" fmla="val 30000"/>
                <a:gd name="vf" fmla="val 115470"/>
              </a:avLst>
            </a:prstGeom>
            <a:solidFill>
              <a:schemeClr val="accent2"/>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lvl1pPr>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1pPr>
              <a:lvl2pPr marL="742950" indent="-28575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2pPr>
              <a:lvl3pPr marL="11430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3pPr>
              <a:lvl4pPr marL="16002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4pPr>
              <a:lvl5pPr marL="20574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5pPr>
              <a:lvl6pPr marL="25146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6pPr>
              <a:lvl7pPr marL="29718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7pPr>
              <a:lvl8pPr marL="34290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8pPr>
              <a:lvl9pPr marL="38862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9pPr>
            </a:lstStyle>
            <a:p>
              <a:pPr eaLnBrk="1" hangingPunct="1">
                <a:buClr>
                  <a:srgbClr val="4C59D2"/>
                </a:buClr>
                <a:defRPr/>
              </a:pPr>
              <a:endParaRPr lang="zh-CN" altLang="en-US" smtClean="0">
                <a:solidFill>
                  <a:srgbClr val="003366"/>
                </a:solidFill>
              </a:endParaRPr>
            </a:p>
          </p:txBody>
        </p:sp>
        <p:sp>
          <p:nvSpPr>
            <p:cNvPr id="1035" name="AutoShape 25"/>
            <p:cNvSpPr>
              <a:spLocks noChangeArrowheads="1"/>
            </p:cNvSpPr>
            <p:nvPr userDrawn="1"/>
          </p:nvSpPr>
          <p:spPr bwMode="gray">
            <a:xfrm>
              <a:off x="240" y="384"/>
              <a:ext cx="288" cy="240"/>
            </a:xfrm>
            <a:prstGeom prst="hexagon">
              <a:avLst>
                <a:gd name="adj" fmla="val 30000"/>
                <a:gd name="vf" fmla="val 115470"/>
              </a:avLst>
            </a:prstGeom>
            <a:solidFill>
              <a:schemeClr val="accent1"/>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lvl1pPr>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1pPr>
              <a:lvl2pPr marL="742950" indent="-28575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2pPr>
              <a:lvl3pPr marL="11430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3pPr>
              <a:lvl4pPr marL="16002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4pPr>
              <a:lvl5pPr marL="2057400" indent="-228600">
                <a:spcBef>
                  <a:spcPct val="20000"/>
                </a:spcBef>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5pPr>
              <a:lvl6pPr marL="25146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6pPr>
              <a:lvl7pPr marL="29718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7pPr>
              <a:lvl8pPr marL="34290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8pPr>
              <a:lvl9pPr marL="3886200" indent="-228600" eaLnBrk="0" fontAlgn="base" hangingPunct="0">
                <a:spcBef>
                  <a:spcPct val="20000"/>
                </a:spcBef>
                <a:spcAft>
                  <a:spcPct val="0"/>
                </a:spcAft>
                <a:buClr>
                  <a:schemeClr val="hlink"/>
                </a:buClr>
                <a:buFont typeface="Wingdings" panose="05000000000000000000" pitchFamily="2" charset="2"/>
                <a:defRPr sz="2400" b="1">
                  <a:solidFill>
                    <a:schemeClr val="tx1"/>
                  </a:solidFill>
                  <a:latin typeface="Arial" panose="020B0604020202020204" pitchFamily="34" charset="0"/>
                  <a:ea typeface="楷体" panose="02010609060101010101" pitchFamily="49" charset="-122"/>
                </a:defRPr>
              </a:lvl9pPr>
            </a:lstStyle>
            <a:p>
              <a:pPr eaLnBrk="1" hangingPunct="1">
                <a:buClr>
                  <a:srgbClr val="4C59D2"/>
                </a:buClr>
                <a:defRPr/>
              </a:pPr>
              <a:endParaRPr lang="zh-CN" altLang="en-US" smtClean="0">
                <a:solidFill>
                  <a:srgbClr val="003366"/>
                </a:solidFill>
              </a:endParaRPr>
            </a:p>
          </p:txBody>
        </p:sp>
      </p:grpSp>
      <p:sp>
        <p:nvSpPr>
          <p:cNvPr id="1032" name="Rectangle 2"/>
          <p:cNvSpPr>
            <a:spLocks noGrp="1" noChangeArrowheads="1"/>
          </p:cNvSpPr>
          <p:nvPr>
            <p:ph type="title"/>
          </p:nvPr>
        </p:nvSpPr>
        <p:spPr bwMode="white">
          <a:xfrm>
            <a:off x="1143000" y="3048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Tree>
    <p:extLst>
      <p:ext uri="{BB962C8B-B14F-4D97-AF65-F5344CB8AC3E}">
        <p14:creationId xmlns:p14="http://schemas.microsoft.com/office/powerpoint/2010/main" val="2762927983"/>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Verdana" pitchFamily="34" charset="0"/>
        </a:defRPr>
      </a:lvl2pPr>
      <a:lvl3pPr algn="l" rtl="0" eaLnBrk="0" fontAlgn="base" hangingPunct="0">
        <a:spcBef>
          <a:spcPct val="0"/>
        </a:spcBef>
        <a:spcAft>
          <a:spcPct val="0"/>
        </a:spcAft>
        <a:defRPr sz="3200" b="1">
          <a:solidFill>
            <a:schemeClr val="bg1"/>
          </a:solidFill>
          <a:latin typeface="Verdana" pitchFamily="34" charset="0"/>
        </a:defRPr>
      </a:lvl3pPr>
      <a:lvl4pPr algn="l" rtl="0" eaLnBrk="0" fontAlgn="base" hangingPunct="0">
        <a:spcBef>
          <a:spcPct val="0"/>
        </a:spcBef>
        <a:spcAft>
          <a:spcPct val="0"/>
        </a:spcAft>
        <a:defRPr sz="3200" b="1">
          <a:solidFill>
            <a:schemeClr val="bg1"/>
          </a:solidFill>
          <a:latin typeface="Verdana" pitchFamily="34" charset="0"/>
        </a:defRPr>
      </a:lvl4pPr>
      <a:lvl5pPr algn="l" rtl="0" eaLnBrk="0" fontAlgn="base" hangingPunct="0">
        <a:spcBef>
          <a:spcPct val="0"/>
        </a:spcBef>
        <a:spcAft>
          <a:spcPct val="0"/>
        </a:spcAft>
        <a:defRPr sz="3200" b="1">
          <a:solidFill>
            <a:schemeClr val="bg1"/>
          </a:solidFill>
          <a:latin typeface="Verdana" pitchFamily="34" charset="0"/>
        </a:defRPr>
      </a:lvl5pPr>
      <a:lvl6pPr marL="457200" algn="l" rtl="0" fontAlgn="base">
        <a:spcBef>
          <a:spcPct val="0"/>
        </a:spcBef>
        <a:spcAft>
          <a:spcPct val="0"/>
        </a:spcAft>
        <a:defRPr sz="3200" b="1">
          <a:solidFill>
            <a:schemeClr val="bg1"/>
          </a:solidFill>
          <a:latin typeface="Verdana" pitchFamily="34" charset="0"/>
        </a:defRPr>
      </a:lvl6pPr>
      <a:lvl7pPr marL="914400" algn="l" rtl="0" fontAlgn="base">
        <a:spcBef>
          <a:spcPct val="0"/>
        </a:spcBef>
        <a:spcAft>
          <a:spcPct val="0"/>
        </a:spcAft>
        <a:defRPr sz="3200" b="1">
          <a:solidFill>
            <a:schemeClr val="bg1"/>
          </a:solidFill>
          <a:latin typeface="Verdana" pitchFamily="34" charset="0"/>
        </a:defRPr>
      </a:lvl7pPr>
      <a:lvl8pPr marL="1371600" algn="l" rtl="0" fontAlgn="base">
        <a:spcBef>
          <a:spcPct val="0"/>
        </a:spcBef>
        <a:spcAft>
          <a:spcPct val="0"/>
        </a:spcAft>
        <a:defRPr sz="3200" b="1">
          <a:solidFill>
            <a:schemeClr val="bg1"/>
          </a:solidFill>
          <a:latin typeface="Verdana" pitchFamily="34" charset="0"/>
        </a:defRPr>
      </a:lvl8pPr>
      <a:lvl9pPr marL="1828800" algn="l" rtl="0" fontAlgn="base">
        <a:spcBef>
          <a:spcPct val="0"/>
        </a:spcBef>
        <a:spcAft>
          <a:spcPct val="0"/>
        </a:spcAft>
        <a:defRPr sz="3200" b="1">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Grp="1" noChangeArrowheads="1"/>
          </p:cNvSpPr>
          <p:nvPr>
            <p:ph type="title"/>
          </p:nvPr>
        </p:nvSpPr>
        <p:spPr bwMode="auto">
          <a:xfrm>
            <a:off x="611188" y="333375"/>
            <a:ext cx="7294562"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7" name="Rectangle 10"/>
          <p:cNvSpPr>
            <a:spLocks noGrp="1" noChangeArrowheads="1"/>
          </p:cNvSpPr>
          <p:nvPr>
            <p:ph type="body" idx="1"/>
          </p:nvPr>
        </p:nvSpPr>
        <p:spPr bwMode="auto">
          <a:xfrm>
            <a:off x="684213" y="836613"/>
            <a:ext cx="7772400"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4523" name="Rectangle 11"/>
          <p:cNvSpPr>
            <a:spLocks noGrp="1" noChangeArrowheads="1"/>
          </p:cNvSpPr>
          <p:nvPr>
            <p:ph type="dt" sz="half" idx="2"/>
          </p:nvPr>
        </p:nvSpPr>
        <p:spPr bwMode="auto">
          <a:xfrm>
            <a:off x="74613" y="6524625"/>
            <a:ext cx="2481262" cy="31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a:solidFill>
                  <a:srgbClr val="0099FF"/>
                </a:solidFill>
                <a:ea typeface="楷体_GB2312" pitchFamily="49" charset="-122"/>
              </a:defRPr>
            </a:lvl1pPr>
          </a:lstStyle>
          <a:p>
            <a:pPr>
              <a:defRPr/>
            </a:pPr>
            <a:endParaRPr lang="zh-CN" altLang="en-US" b="0">
              <a:latin typeface="Tahoma" pitchFamily="34" charset="0"/>
            </a:endParaRPr>
          </a:p>
        </p:txBody>
      </p:sp>
      <p:sp>
        <p:nvSpPr>
          <p:cNvPr id="64524" name="Rectangle 12"/>
          <p:cNvSpPr>
            <a:spLocks noGrp="1" noChangeArrowheads="1"/>
          </p:cNvSpPr>
          <p:nvPr>
            <p:ph type="ftr" sz="quarter" idx="3"/>
          </p:nvPr>
        </p:nvSpPr>
        <p:spPr bwMode="auto">
          <a:xfrm>
            <a:off x="2971800" y="6324600"/>
            <a:ext cx="419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a:ea typeface="微软雅黑" panose="020B0503020204020204" pitchFamily="34" charset="-122"/>
              </a:defRPr>
            </a:lvl1pPr>
          </a:lstStyle>
          <a:p>
            <a:pPr>
              <a:defRPr/>
            </a:pPr>
            <a:endParaRPr lang="zh-CN" altLang="en-US" b="0">
              <a:solidFill>
                <a:srgbClr val="000000"/>
              </a:solidFill>
              <a:latin typeface="Tahoma" pitchFamily="34" charset="0"/>
            </a:endParaRPr>
          </a:p>
        </p:txBody>
      </p:sp>
      <p:sp>
        <p:nvSpPr>
          <p:cNvPr id="64525" name="Rectangle 13"/>
          <p:cNvSpPr>
            <a:spLocks noGrp="1" noChangeArrowheads="1"/>
          </p:cNvSpPr>
          <p:nvPr>
            <p:ph type="sldNum" sz="quarter" idx="4"/>
          </p:nvPr>
        </p:nvSpPr>
        <p:spPr bwMode="auto">
          <a:xfrm>
            <a:off x="7239000" y="632460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a:ea typeface="微软雅黑" pitchFamily="34" charset="-122"/>
              </a:defRPr>
            </a:lvl1pPr>
          </a:lstStyle>
          <a:p>
            <a:pPr>
              <a:defRPr/>
            </a:pPr>
            <a:fld id="{B07ADF9C-32A4-494A-9F7B-669A19CFAB40}" type="slidenum">
              <a:rPr lang="zh-CN" altLang="en-US" b="0">
                <a:solidFill>
                  <a:srgbClr val="000000"/>
                </a:solidFill>
                <a:latin typeface="Tahoma" pitchFamily="34" charset="0"/>
              </a:rPr>
              <a:pPr>
                <a:defRPr/>
              </a:pPr>
              <a:t>‹#›</a:t>
            </a:fld>
            <a:endParaRPr lang="en-US" altLang="zh-CN" b="0">
              <a:solidFill>
                <a:srgbClr val="000000"/>
              </a:solidFill>
              <a:latin typeface="Tahoma" pitchFamily="34" charset="0"/>
            </a:endParaRPr>
          </a:p>
        </p:txBody>
      </p:sp>
      <p:sp>
        <p:nvSpPr>
          <p:cNvPr id="1031" name="Rectangle 15"/>
          <p:cNvSpPr>
            <a:spLocks noChangeArrowheads="1"/>
          </p:cNvSpPr>
          <p:nvPr userDrawn="1"/>
        </p:nvSpPr>
        <p:spPr bwMode="auto">
          <a:xfrm>
            <a:off x="4281488" y="3257550"/>
            <a:ext cx="91440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spTree>
    <p:extLst>
      <p:ext uri="{BB962C8B-B14F-4D97-AF65-F5344CB8AC3E}">
        <p14:creationId xmlns:p14="http://schemas.microsoft.com/office/powerpoint/2010/main" val="2081526513"/>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200" b="1" kern="1200">
          <a:solidFill>
            <a:schemeClr val="tx2"/>
          </a:solidFill>
          <a:latin typeface="+mj-lt"/>
          <a:ea typeface="微软雅黑" panose="020B0503020204020204" pitchFamily="34" charset="-122"/>
          <a:cs typeface="+mj-cs"/>
        </a:defRPr>
      </a:lvl1pPr>
      <a:lvl2pPr algn="l" rtl="0" eaLnBrk="0" fontAlgn="base" hangingPunct="0">
        <a:spcBef>
          <a:spcPct val="0"/>
        </a:spcBef>
        <a:spcAft>
          <a:spcPct val="0"/>
        </a:spcAft>
        <a:defRPr kumimoji="1" sz="3200" b="1">
          <a:solidFill>
            <a:schemeClr val="tx2"/>
          </a:solidFill>
          <a:latin typeface="Tahoma" panose="020B0604030504040204" pitchFamily="34" charset="0"/>
          <a:ea typeface="微软雅黑" pitchFamily="34" charset="-122"/>
        </a:defRPr>
      </a:lvl2pPr>
      <a:lvl3pPr algn="l" rtl="0" eaLnBrk="0" fontAlgn="base" hangingPunct="0">
        <a:spcBef>
          <a:spcPct val="0"/>
        </a:spcBef>
        <a:spcAft>
          <a:spcPct val="0"/>
        </a:spcAft>
        <a:defRPr kumimoji="1" sz="3200" b="1">
          <a:solidFill>
            <a:schemeClr val="tx2"/>
          </a:solidFill>
          <a:latin typeface="Tahoma" panose="020B0604030504040204" pitchFamily="34" charset="0"/>
          <a:ea typeface="微软雅黑" pitchFamily="34" charset="-122"/>
        </a:defRPr>
      </a:lvl3pPr>
      <a:lvl4pPr algn="l" rtl="0" eaLnBrk="0" fontAlgn="base" hangingPunct="0">
        <a:spcBef>
          <a:spcPct val="0"/>
        </a:spcBef>
        <a:spcAft>
          <a:spcPct val="0"/>
        </a:spcAft>
        <a:defRPr kumimoji="1" sz="3200" b="1">
          <a:solidFill>
            <a:schemeClr val="tx2"/>
          </a:solidFill>
          <a:latin typeface="Tahoma" panose="020B0604030504040204" pitchFamily="34" charset="0"/>
          <a:ea typeface="微软雅黑" pitchFamily="34" charset="-122"/>
        </a:defRPr>
      </a:lvl4pPr>
      <a:lvl5pPr algn="l" rtl="0" eaLnBrk="0" fontAlgn="base" hangingPunct="0">
        <a:spcBef>
          <a:spcPct val="0"/>
        </a:spcBef>
        <a:spcAft>
          <a:spcPct val="0"/>
        </a:spcAft>
        <a:defRPr kumimoji="1" sz="3200" b="1">
          <a:solidFill>
            <a:schemeClr val="tx2"/>
          </a:solidFill>
          <a:latin typeface="Tahoma" panose="020B0604030504040204" pitchFamily="34" charset="0"/>
          <a:ea typeface="微软雅黑" pitchFamily="34" charset="-122"/>
        </a:defRPr>
      </a:lvl5pPr>
      <a:lvl6pPr marL="457200" algn="l" rtl="0" fontAlgn="base">
        <a:spcBef>
          <a:spcPct val="0"/>
        </a:spcBef>
        <a:spcAft>
          <a:spcPct val="0"/>
        </a:spcAft>
        <a:defRPr kumimoji="1" sz="3200" b="1">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3200" b="1">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3200" b="1">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3200" b="1">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lnSpc>
          <a:spcPct val="130000"/>
        </a:lnSpc>
        <a:spcBef>
          <a:spcPct val="10000"/>
        </a:spcBef>
        <a:spcAft>
          <a:spcPct val="0"/>
        </a:spcAft>
        <a:buClr>
          <a:schemeClr val="folHlink"/>
        </a:buClr>
        <a:buSzPct val="60000"/>
        <a:buFont typeface="Wingdings" panose="05000000000000000000" pitchFamily="2" charset="2"/>
        <a:buChar char="n"/>
        <a:defRPr kumimoji="1" sz="2800" kern="1200">
          <a:solidFill>
            <a:schemeClr val="tx1"/>
          </a:solidFill>
          <a:latin typeface="+mn-lt"/>
          <a:ea typeface="微软雅黑" panose="020B0503020204020204" pitchFamily="34" charset="-122"/>
          <a:cs typeface="+mn-cs"/>
        </a:defRPr>
      </a:lvl1pPr>
      <a:lvl2pPr marL="742950" indent="-285750" algn="l" rtl="0" eaLnBrk="0" fontAlgn="base" hangingPunct="0">
        <a:lnSpc>
          <a:spcPct val="130000"/>
        </a:lnSpc>
        <a:spcBef>
          <a:spcPct val="10000"/>
        </a:spcBef>
        <a:spcAft>
          <a:spcPct val="0"/>
        </a:spcAft>
        <a:buClr>
          <a:schemeClr val="hlink"/>
        </a:buClr>
        <a:buSzPct val="55000"/>
        <a:buFont typeface="Wingdings" panose="05000000000000000000" pitchFamily="2" charset="2"/>
        <a:buChar char="n"/>
        <a:defRPr kumimoji="1"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130000"/>
        </a:lnSpc>
        <a:spcBef>
          <a:spcPct val="10000"/>
        </a:spcBef>
        <a:spcAft>
          <a:spcPct val="0"/>
        </a:spcAft>
        <a:buClr>
          <a:schemeClr val="folHlink"/>
        </a:buClr>
        <a:buSzPct val="50000"/>
        <a:buFont typeface="Wingdings" panose="05000000000000000000" pitchFamily="2" charset="2"/>
        <a:buChar char="n"/>
        <a:defRPr kumimoji="1"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130000"/>
        </a:lnSpc>
        <a:spcBef>
          <a:spcPct val="10000"/>
        </a:spcBef>
        <a:spcAft>
          <a:spcPct val="0"/>
        </a:spcAft>
        <a:buClr>
          <a:schemeClr val="accent2"/>
        </a:buClr>
        <a:buSzPct val="55000"/>
        <a:buFont typeface="Wingdings" panose="05000000000000000000" pitchFamily="2" charset="2"/>
        <a:buChar char="n"/>
        <a:defRPr kumimoji="1"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130000"/>
        </a:lnSpc>
        <a:spcBef>
          <a:spcPct val="10000"/>
        </a:spcBef>
        <a:spcAft>
          <a:spcPct val="0"/>
        </a:spcAft>
        <a:buClr>
          <a:schemeClr val="accent1"/>
        </a:buClr>
        <a:buSzPct val="50000"/>
        <a:buFont typeface="Wingdings" panose="05000000000000000000" pitchFamily="2" charset="2"/>
        <a:buChar char="n"/>
        <a:defRPr kumimoji="1"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Grp="1" noChangeArrowheads="1"/>
          </p:cNvSpPr>
          <p:nvPr>
            <p:ph type="title"/>
          </p:nvPr>
        </p:nvSpPr>
        <p:spPr bwMode="auto">
          <a:xfrm>
            <a:off x="611188" y="333375"/>
            <a:ext cx="7294562"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7" name="Rectangle 10"/>
          <p:cNvSpPr>
            <a:spLocks noGrp="1" noChangeArrowheads="1"/>
          </p:cNvSpPr>
          <p:nvPr>
            <p:ph type="body" idx="1"/>
          </p:nvPr>
        </p:nvSpPr>
        <p:spPr bwMode="auto">
          <a:xfrm>
            <a:off x="684213" y="836613"/>
            <a:ext cx="7772400"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4523" name="Rectangle 11"/>
          <p:cNvSpPr>
            <a:spLocks noGrp="1" noChangeArrowheads="1"/>
          </p:cNvSpPr>
          <p:nvPr>
            <p:ph type="dt" sz="half" idx="2"/>
          </p:nvPr>
        </p:nvSpPr>
        <p:spPr bwMode="auto">
          <a:xfrm>
            <a:off x="74613" y="6524625"/>
            <a:ext cx="2481262" cy="31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a:solidFill>
                  <a:srgbClr val="0099FF"/>
                </a:solidFill>
                <a:ea typeface="楷体_GB2312" pitchFamily="49" charset="-122"/>
              </a:defRPr>
            </a:lvl1pPr>
          </a:lstStyle>
          <a:p>
            <a:pPr>
              <a:defRPr/>
            </a:pPr>
            <a:endParaRPr lang="zh-CN" altLang="en-US" b="0">
              <a:latin typeface="Tahoma" pitchFamily="34" charset="0"/>
            </a:endParaRPr>
          </a:p>
        </p:txBody>
      </p:sp>
      <p:sp>
        <p:nvSpPr>
          <p:cNvPr id="64524" name="Rectangle 12"/>
          <p:cNvSpPr>
            <a:spLocks noGrp="1" noChangeArrowheads="1"/>
          </p:cNvSpPr>
          <p:nvPr>
            <p:ph type="ftr" sz="quarter" idx="3"/>
          </p:nvPr>
        </p:nvSpPr>
        <p:spPr bwMode="auto">
          <a:xfrm>
            <a:off x="2971800" y="6324600"/>
            <a:ext cx="419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a:ea typeface="微软雅黑" panose="020B0503020204020204" pitchFamily="34" charset="-122"/>
              </a:defRPr>
            </a:lvl1pPr>
          </a:lstStyle>
          <a:p>
            <a:pPr>
              <a:defRPr/>
            </a:pPr>
            <a:endParaRPr lang="zh-CN" altLang="en-US" b="0">
              <a:solidFill>
                <a:srgbClr val="000000"/>
              </a:solidFill>
              <a:latin typeface="Tahoma" pitchFamily="34" charset="0"/>
            </a:endParaRPr>
          </a:p>
        </p:txBody>
      </p:sp>
      <p:sp>
        <p:nvSpPr>
          <p:cNvPr id="64525" name="Rectangle 13"/>
          <p:cNvSpPr>
            <a:spLocks noGrp="1" noChangeArrowheads="1"/>
          </p:cNvSpPr>
          <p:nvPr>
            <p:ph type="sldNum" sz="quarter" idx="4"/>
          </p:nvPr>
        </p:nvSpPr>
        <p:spPr bwMode="auto">
          <a:xfrm>
            <a:off x="7239000" y="632460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a:ea typeface="微软雅黑" pitchFamily="34" charset="-122"/>
              </a:defRPr>
            </a:lvl1pPr>
          </a:lstStyle>
          <a:p>
            <a:pPr>
              <a:defRPr/>
            </a:pPr>
            <a:fld id="{B07ADF9C-32A4-494A-9F7B-669A19CFAB40}" type="slidenum">
              <a:rPr lang="zh-CN" altLang="en-US" b="0">
                <a:solidFill>
                  <a:srgbClr val="000000"/>
                </a:solidFill>
                <a:latin typeface="Tahoma" pitchFamily="34" charset="0"/>
              </a:rPr>
              <a:pPr>
                <a:defRPr/>
              </a:pPr>
              <a:t>‹#›</a:t>
            </a:fld>
            <a:endParaRPr lang="en-US" altLang="zh-CN" b="0">
              <a:solidFill>
                <a:srgbClr val="000000"/>
              </a:solidFill>
              <a:latin typeface="Tahoma" pitchFamily="34" charset="0"/>
            </a:endParaRPr>
          </a:p>
        </p:txBody>
      </p:sp>
      <p:sp>
        <p:nvSpPr>
          <p:cNvPr id="1031" name="Rectangle 15"/>
          <p:cNvSpPr>
            <a:spLocks noChangeArrowheads="1"/>
          </p:cNvSpPr>
          <p:nvPr userDrawn="1"/>
        </p:nvSpPr>
        <p:spPr bwMode="auto">
          <a:xfrm>
            <a:off x="4281488" y="3257550"/>
            <a:ext cx="91440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spTree>
    <p:extLst>
      <p:ext uri="{BB962C8B-B14F-4D97-AF65-F5344CB8AC3E}">
        <p14:creationId xmlns:p14="http://schemas.microsoft.com/office/powerpoint/2010/main" val="71383672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200" b="1" kern="1200">
          <a:solidFill>
            <a:schemeClr val="tx2"/>
          </a:solidFill>
          <a:latin typeface="+mj-lt"/>
          <a:ea typeface="微软雅黑" panose="020B0503020204020204" pitchFamily="34" charset="-122"/>
          <a:cs typeface="+mj-cs"/>
        </a:defRPr>
      </a:lvl1pPr>
      <a:lvl2pPr algn="l" rtl="0" eaLnBrk="0" fontAlgn="base" hangingPunct="0">
        <a:spcBef>
          <a:spcPct val="0"/>
        </a:spcBef>
        <a:spcAft>
          <a:spcPct val="0"/>
        </a:spcAft>
        <a:defRPr kumimoji="1" sz="3200" b="1">
          <a:solidFill>
            <a:schemeClr val="tx2"/>
          </a:solidFill>
          <a:latin typeface="Tahoma" panose="020B0604030504040204" pitchFamily="34" charset="0"/>
          <a:ea typeface="微软雅黑" pitchFamily="34" charset="-122"/>
        </a:defRPr>
      </a:lvl2pPr>
      <a:lvl3pPr algn="l" rtl="0" eaLnBrk="0" fontAlgn="base" hangingPunct="0">
        <a:spcBef>
          <a:spcPct val="0"/>
        </a:spcBef>
        <a:spcAft>
          <a:spcPct val="0"/>
        </a:spcAft>
        <a:defRPr kumimoji="1" sz="3200" b="1">
          <a:solidFill>
            <a:schemeClr val="tx2"/>
          </a:solidFill>
          <a:latin typeface="Tahoma" panose="020B0604030504040204" pitchFamily="34" charset="0"/>
          <a:ea typeface="微软雅黑" pitchFamily="34" charset="-122"/>
        </a:defRPr>
      </a:lvl3pPr>
      <a:lvl4pPr algn="l" rtl="0" eaLnBrk="0" fontAlgn="base" hangingPunct="0">
        <a:spcBef>
          <a:spcPct val="0"/>
        </a:spcBef>
        <a:spcAft>
          <a:spcPct val="0"/>
        </a:spcAft>
        <a:defRPr kumimoji="1" sz="3200" b="1">
          <a:solidFill>
            <a:schemeClr val="tx2"/>
          </a:solidFill>
          <a:latin typeface="Tahoma" panose="020B0604030504040204" pitchFamily="34" charset="0"/>
          <a:ea typeface="微软雅黑" pitchFamily="34" charset="-122"/>
        </a:defRPr>
      </a:lvl4pPr>
      <a:lvl5pPr algn="l" rtl="0" eaLnBrk="0" fontAlgn="base" hangingPunct="0">
        <a:spcBef>
          <a:spcPct val="0"/>
        </a:spcBef>
        <a:spcAft>
          <a:spcPct val="0"/>
        </a:spcAft>
        <a:defRPr kumimoji="1" sz="3200" b="1">
          <a:solidFill>
            <a:schemeClr val="tx2"/>
          </a:solidFill>
          <a:latin typeface="Tahoma" panose="020B0604030504040204" pitchFamily="34" charset="0"/>
          <a:ea typeface="微软雅黑" pitchFamily="34" charset="-122"/>
        </a:defRPr>
      </a:lvl5pPr>
      <a:lvl6pPr marL="457200" algn="l" rtl="0" fontAlgn="base">
        <a:spcBef>
          <a:spcPct val="0"/>
        </a:spcBef>
        <a:spcAft>
          <a:spcPct val="0"/>
        </a:spcAft>
        <a:defRPr kumimoji="1" sz="3200" b="1">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3200" b="1">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3200" b="1">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3200" b="1">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lnSpc>
          <a:spcPct val="130000"/>
        </a:lnSpc>
        <a:spcBef>
          <a:spcPct val="10000"/>
        </a:spcBef>
        <a:spcAft>
          <a:spcPct val="0"/>
        </a:spcAft>
        <a:buClr>
          <a:schemeClr val="folHlink"/>
        </a:buClr>
        <a:buSzPct val="60000"/>
        <a:buFont typeface="Wingdings" panose="05000000000000000000" pitchFamily="2" charset="2"/>
        <a:buChar char="n"/>
        <a:defRPr kumimoji="1" sz="2800" kern="1200">
          <a:solidFill>
            <a:schemeClr val="tx1"/>
          </a:solidFill>
          <a:latin typeface="+mn-lt"/>
          <a:ea typeface="微软雅黑" panose="020B0503020204020204" pitchFamily="34" charset="-122"/>
          <a:cs typeface="+mn-cs"/>
        </a:defRPr>
      </a:lvl1pPr>
      <a:lvl2pPr marL="742950" indent="-285750" algn="l" rtl="0" eaLnBrk="0" fontAlgn="base" hangingPunct="0">
        <a:lnSpc>
          <a:spcPct val="130000"/>
        </a:lnSpc>
        <a:spcBef>
          <a:spcPct val="10000"/>
        </a:spcBef>
        <a:spcAft>
          <a:spcPct val="0"/>
        </a:spcAft>
        <a:buClr>
          <a:schemeClr val="hlink"/>
        </a:buClr>
        <a:buSzPct val="55000"/>
        <a:buFont typeface="Wingdings" panose="05000000000000000000" pitchFamily="2" charset="2"/>
        <a:buChar char="n"/>
        <a:defRPr kumimoji="1"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130000"/>
        </a:lnSpc>
        <a:spcBef>
          <a:spcPct val="10000"/>
        </a:spcBef>
        <a:spcAft>
          <a:spcPct val="0"/>
        </a:spcAft>
        <a:buClr>
          <a:schemeClr val="folHlink"/>
        </a:buClr>
        <a:buSzPct val="50000"/>
        <a:buFont typeface="Wingdings" panose="05000000000000000000" pitchFamily="2" charset="2"/>
        <a:buChar char="n"/>
        <a:defRPr kumimoji="1"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130000"/>
        </a:lnSpc>
        <a:spcBef>
          <a:spcPct val="10000"/>
        </a:spcBef>
        <a:spcAft>
          <a:spcPct val="0"/>
        </a:spcAft>
        <a:buClr>
          <a:schemeClr val="accent2"/>
        </a:buClr>
        <a:buSzPct val="55000"/>
        <a:buFont typeface="Wingdings" panose="05000000000000000000" pitchFamily="2" charset="2"/>
        <a:buChar char="n"/>
        <a:defRPr kumimoji="1"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130000"/>
        </a:lnSpc>
        <a:spcBef>
          <a:spcPct val="10000"/>
        </a:spcBef>
        <a:spcAft>
          <a:spcPct val="0"/>
        </a:spcAft>
        <a:buClr>
          <a:schemeClr val="accent1"/>
        </a:buClr>
        <a:buSzPct val="50000"/>
        <a:buFont typeface="Wingdings" panose="05000000000000000000" pitchFamily="2" charset="2"/>
        <a:buChar char="n"/>
        <a:defRPr kumimoji="1"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Grp="1" noChangeArrowheads="1"/>
          </p:cNvSpPr>
          <p:nvPr>
            <p:ph type="title"/>
          </p:nvPr>
        </p:nvSpPr>
        <p:spPr bwMode="auto">
          <a:xfrm>
            <a:off x="611188" y="333375"/>
            <a:ext cx="7294562"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7" name="Rectangle 10"/>
          <p:cNvSpPr>
            <a:spLocks noGrp="1" noChangeArrowheads="1"/>
          </p:cNvSpPr>
          <p:nvPr>
            <p:ph type="body" idx="1"/>
          </p:nvPr>
        </p:nvSpPr>
        <p:spPr bwMode="auto">
          <a:xfrm>
            <a:off x="684213" y="836613"/>
            <a:ext cx="7772400"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4523" name="Rectangle 11"/>
          <p:cNvSpPr>
            <a:spLocks noGrp="1" noChangeArrowheads="1"/>
          </p:cNvSpPr>
          <p:nvPr>
            <p:ph type="dt" sz="half" idx="2"/>
          </p:nvPr>
        </p:nvSpPr>
        <p:spPr bwMode="auto">
          <a:xfrm>
            <a:off x="74613" y="6524625"/>
            <a:ext cx="2481262" cy="31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a:solidFill>
                  <a:srgbClr val="0099FF"/>
                </a:solidFill>
                <a:ea typeface="楷体_GB2312" pitchFamily="49" charset="-122"/>
              </a:defRPr>
            </a:lvl1pPr>
          </a:lstStyle>
          <a:p>
            <a:pPr>
              <a:defRPr/>
            </a:pPr>
            <a:endParaRPr lang="zh-CN" altLang="en-US" b="0">
              <a:latin typeface="Tahoma" pitchFamily="34" charset="0"/>
            </a:endParaRPr>
          </a:p>
        </p:txBody>
      </p:sp>
      <p:sp>
        <p:nvSpPr>
          <p:cNvPr id="64524" name="Rectangle 12"/>
          <p:cNvSpPr>
            <a:spLocks noGrp="1" noChangeArrowheads="1"/>
          </p:cNvSpPr>
          <p:nvPr>
            <p:ph type="ftr" sz="quarter" idx="3"/>
          </p:nvPr>
        </p:nvSpPr>
        <p:spPr bwMode="auto">
          <a:xfrm>
            <a:off x="2971800" y="6324600"/>
            <a:ext cx="419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a:ea typeface="微软雅黑" panose="020B0503020204020204" pitchFamily="34" charset="-122"/>
              </a:defRPr>
            </a:lvl1pPr>
          </a:lstStyle>
          <a:p>
            <a:pPr>
              <a:defRPr/>
            </a:pPr>
            <a:endParaRPr lang="zh-CN" altLang="en-US" b="0">
              <a:solidFill>
                <a:srgbClr val="000000"/>
              </a:solidFill>
              <a:latin typeface="Tahoma" pitchFamily="34" charset="0"/>
            </a:endParaRPr>
          </a:p>
        </p:txBody>
      </p:sp>
      <p:sp>
        <p:nvSpPr>
          <p:cNvPr id="64525" name="Rectangle 13"/>
          <p:cNvSpPr>
            <a:spLocks noGrp="1" noChangeArrowheads="1"/>
          </p:cNvSpPr>
          <p:nvPr>
            <p:ph type="sldNum" sz="quarter" idx="4"/>
          </p:nvPr>
        </p:nvSpPr>
        <p:spPr bwMode="auto">
          <a:xfrm>
            <a:off x="7239000" y="632460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a:ea typeface="微软雅黑" pitchFamily="34" charset="-122"/>
              </a:defRPr>
            </a:lvl1pPr>
          </a:lstStyle>
          <a:p>
            <a:pPr>
              <a:defRPr/>
            </a:pPr>
            <a:fld id="{B07ADF9C-32A4-494A-9F7B-669A19CFAB40}" type="slidenum">
              <a:rPr lang="zh-CN" altLang="en-US" b="0">
                <a:solidFill>
                  <a:srgbClr val="000000"/>
                </a:solidFill>
                <a:latin typeface="Tahoma" pitchFamily="34" charset="0"/>
              </a:rPr>
              <a:pPr>
                <a:defRPr/>
              </a:pPr>
              <a:t>‹#›</a:t>
            </a:fld>
            <a:endParaRPr lang="en-US" altLang="zh-CN" b="0">
              <a:solidFill>
                <a:srgbClr val="000000"/>
              </a:solidFill>
              <a:latin typeface="Tahoma" pitchFamily="34" charset="0"/>
            </a:endParaRPr>
          </a:p>
        </p:txBody>
      </p:sp>
      <p:sp>
        <p:nvSpPr>
          <p:cNvPr id="1031" name="Rectangle 15"/>
          <p:cNvSpPr>
            <a:spLocks noChangeArrowheads="1"/>
          </p:cNvSpPr>
          <p:nvPr userDrawn="1"/>
        </p:nvSpPr>
        <p:spPr bwMode="auto">
          <a:xfrm>
            <a:off x="4281488" y="3257550"/>
            <a:ext cx="91440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600">
                <a:solidFill>
                  <a:schemeClr val="tx1"/>
                </a:solidFill>
                <a:latin typeface="Tahoma" panose="020B0604030504040204" pitchFamily="34" charset="0"/>
                <a:ea typeface="宋体" panose="02010600030101010101" pitchFamily="2" charset="-122"/>
              </a:defRPr>
            </a:lvl1pPr>
            <a:lvl2pPr marL="742950" indent="-285750">
              <a:defRPr kumimoji="1" sz="3600">
                <a:solidFill>
                  <a:schemeClr val="tx1"/>
                </a:solidFill>
                <a:latin typeface="Tahoma" panose="020B0604030504040204" pitchFamily="34" charset="0"/>
                <a:ea typeface="宋体" panose="02010600030101010101" pitchFamily="2" charset="-122"/>
              </a:defRPr>
            </a:lvl2pPr>
            <a:lvl3pPr marL="1143000" indent="-228600">
              <a:defRPr kumimoji="1" sz="3600">
                <a:solidFill>
                  <a:schemeClr val="tx1"/>
                </a:solidFill>
                <a:latin typeface="Tahoma" panose="020B0604030504040204" pitchFamily="34" charset="0"/>
                <a:ea typeface="宋体" panose="02010600030101010101" pitchFamily="2" charset="-122"/>
              </a:defRPr>
            </a:lvl3pPr>
            <a:lvl4pPr marL="1600200" indent="-228600">
              <a:defRPr kumimoji="1" sz="3600">
                <a:solidFill>
                  <a:schemeClr val="tx1"/>
                </a:solidFill>
                <a:latin typeface="Tahoma" panose="020B0604030504040204" pitchFamily="34" charset="0"/>
                <a:ea typeface="宋体" panose="02010600030101010101" pitchFamily="2" charset="-122"/>
              </a:defRPr>
            </a:lvl4pPr>
            <a:lvl5pPr marL="2057400" indent="-228600">
              <a:defRPr kumimoji="1"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b="0" dirty="0" smtClean="0">
              <a:solidFill>
                <a:srgbClr val="000000"/>
              </a:solidFill>
              <a:ea typeface="微软雅黑" panose="020B0503020204020204" pitchFamily="34" charset="-122"/>
            </a:endParaRPr>
          </a:p>
        </p:txBody>
      </p:sp>
    </p:spTree>
    <p:extLst>
      <p:ext uri="{BB962C8B-B14F-4D97-AF65-F5344CB8AC3E}">
        <p14:creationId xmlns:p14="http://schemas.microsoft.com/office/powerpoint/2010/main" val="2878782651"/>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200" b="1" kern="1200">
          <a:solidFill>
            <a:schemeClr val="tx2"/>
          </a:solidFill>
          <a:latin typeface="+mj-lt"/>
          <a:ea typeface="微软雅黑" panose="020B0503020204020204" pitchFamily="34" charset="-122"/>
          <a:cs typeface="+mj-cs"/>
        </a:defRPr>
      </a:lvl1pPr>
      <a:lvl2pPr algn="l" rtl="0" eaLnBrk="0" fontAlgn="base" hangingPunct="0">
        <a:spcBef>
          <a:spcPct val="0"/>
        </a:spcBef>
        <a:spcAft>
          <a:spcPct val="0"/>
        </a:spcAft>
        <a:defRPr kumimoji="1" sz="3200" b="1">
          <a:solidFill>
            <a:schemeClr val="tx2"/>
          </a:solidFill>
          <a:latin typeface="Tahoma" panose="020B0604030504040204" pitchFamily="34" charset="0"/>
          <a:ea typeface="微软雅黑" pitchFamily="34" charset="-122"/>
        </a:defRPr>
      </a:lvl2pPr>
      <a:lvl3pPr algn="l" rtl="0" eaLnBrk="0" fontAlgn="base" hangingPunct="0">
        <a:spcBef>
          <a:spcPct val="0"/>
        </a:spcBef>
        <a:spcAft>
          <a:spcPct val="0"/>
        </a:spcAft>
        <a:defRPr kumimoji="1" sz="3200" b="1">
          <a:solidFill>
            <a:schemeClr val="tx2"/>
          </a:solidFill>
          <a:latin typeface="Tahoma" panose="020B0604030504040204" pitchFamily="34" charset="0"/>
          <a:ea typeface="微软雅黑" pitchFamily="34" charset="-122"/>
        </a:defRPr>
      </a:lvl3pPr>
      <a:lvl4pPr algn="l" rtl="0" eaLnBrk="0" fontAlgn="base" hangingPunct="0">
        <a:spcBef>
          <a:spcPct val="0"/>
        </a:spcBef>
        <a:spcAft>
          <a:spcPct val="0"/>
        </a:spcAft>
        <a:defRPr kumimoji="1" sz="3200" b="1">
          <a:solidFill>
            <a:schemeClr val="tx2"/>
          </a:solidFill>
          <a:latin typeface="Tahoma" panose="020B0604030504040204" pitchFamily="34" charset="0"/>
          <a:ea typeface="微软雅黑" pitchFamily="34" charset="-122"/>
        </a:defRPr>
      </a:lvl4pPr>
      <a:lvl5pPr algn="l" rtl="0" eaLnBrk="0" fontAlgn="base" hangingPunct="0">
        <a:spcBef>
          <a:spcPct val="0"/>
        </a:spcBef>
        <a:spcAft>
          <a:spcPct val="0"/>
        </a:spcAft>
        <a:defRPr kumimoji="1" sz="3200" b="1">
          <a:solidFill>
            <a:schemeClr val="tx2"/>
          </a:solidFill>
          <a:latin typeface="Tahoma" panose="020B0604030504040204" pitchFamily="34" charset="0"/>
          <a:ea typeface="微软雅黑" pitchFamily="34" charset="-122"/>
        </a:defRPr>
      </a:lvl5pPr>
      <a:lvl6pPr marL="457200" algn="l" rtl="0" fontAlgn="base">
        <a:spcBef>
          <a:spcPct val="0"/>
        </a:spcBef>
        <a:spcAft>
          <a:spcPct val="0"/>
        </a:spcAft>
        <a:defRPr kumimoji="1" sz="3200" b="1">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3200" b="1">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3200" b="1">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3200" b="1">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lnSpc>
          <a:spcPct val="130000"/>
        </a:lnSpc>
        <a:spcBef>
          <a:spcPct val="10000"/>
        </a:spcBef>
        <a:spcAft>
          <a:spcPct val="0"/>
        </a:spcAft>
        <a:buClr>
          <a:schemeClr val="folHlink"/>
        </a:buClr>
        <a:buSzPct val="60000"/>
        <a:buFont typeface="Wingdings" panose="05000000000000000000" pitchFamily="2" charset="2"/>
        <a:buChar char="n"/>
        <a:defRPr kumimoji="1" sz="2800" kern="1200">
          <a:solidFill>
            <a:schemeClr val="tx1"/>
          </a:solidFill>
          <a:latin typeface="+mn-lt"/>
          <a:ea typeface="微软雅黑" panose="020B0503020204020204" pitchFamily="34" charset="-122"/>
          <a:cs typeface="+mn-cs"/>
        </a:defRPr>
      </a:lvl1pPr>
      <a:lvl2pPr marL="742950" indent="-285750" algn="l" rtl="0" eaLnBrk="0" fontAlgn="base" hangingPunct="0">
        <a:lnSpc>
          <a:spcPct val="130000"/>
        </a:lnSpc>
        <a:spcBef>
          <a:spcPct val="10000"/>
        </a:spcBef>
        <a:spcAft>
          <a:spcPct val="0"/>
        </a:spcAft>
        <a:buClr>
          <a:schemeClr val="hlink"/>
        </a:buClr>
        <a:buSzPct val="55000"/>
        <a:buFont typeface="Wingdings" panose="05000000000000000000" pitchFamily="2" charset="2"/>
        <a:buChar char="n"/>
        <a:defRPr kumimoji="1"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130000"/>
        </a:lnSpc>
        <a:spcBef>
          <a:spcPct val="10000"/>
        </a:spcBef>
        <a:spcAft>
          <a:spcPct val="0"/>
        </a:spcAft>
        <a:buClr>
          <a:schemeClr val="folHlink"/>
        </a:buClr>
        <a:buSzPct val="50000"/>
        <a:buFont typeface="Wingdings" panose="05000000000000000000" pitchFamily="2" charset="2"/>
        <a:buChar char="n"/>
        <a:defRPr kumimoji="1"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130000"/>
        </a:lnSpc>
        <a:spcBef>
          <a:spcPct val="10000"/>
        </a:spcBef>
        <a:spcAft>
          <a:spcPct val="0"/>
        </a:spcAft>
        <a:buClr>
          <a:schemeClr val="accent2"/>
        </a:buClr>
        <a:buSzPct val="55000"/>
        <a:buFont typeface="Wingdings" panose="05000000000000000000" pitchFamily="2" charset="2"/>
        <a:buChar char="n"/>
        <a:defRPr kumimoji="1"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130000"/>
        </a:lnSpc>
        <a:spcBef>
          <a:spcPct val="10000"/>
        </a:spcBef>
        <a:spcAft>
          <a:spcPct val="0"/>
        </a:spcAft>
        <a:buClr>
          <a:schemeClr val="accent1"/>
        </a:buClr>
        <a:buSzPct val="50000"/>
        <a:buFont typeface="Wingdings" panose="05000000000000000000" pitchFamily="2" charset="2"/>
        <a:buChar char="n"/>
        <a:defRPr kumimoji="1"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gif"/><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gif"/><Relationship Id="rId5" Type="http://schemas.openxmlformats.org/officeDocument/2006/relationships/image" Target="../media/image43.jpeg"/><Relationship Id="rId4" Type="http://schemas.openxmlformats.org/officeDocument/2006/relationships/image" Target="../media/image42.jpeg"/></Relationships>
</file>

<file path=ppt/slides/_rels/slide1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gif"/><Relationship Id="rId1" Type="http://schemas.openxmlformats.org/officeDocument/2006/relationships/slideLayout" Target="../slideLayouts/slideLayout1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wmf"/></Relationships>
</file>

<file path=ppt/slides/_rels/slide23.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oleObject" Target="../embeddings/oleObject7.bin"/><Relationship Id="rId18" Type="http://schemas.openxmlformats.org/officeDocument/2006/relationships/image" Target="../media/image61.emf"/><Relationship Id="rId3" Type="http://schemas.openxmlformats.org/officeDocument/2006/relationships/image" Target="../media/image62.jpeg"/><Relationship Id="rId7" Type="http://schemas.openxmlformats.org/officeDocument/2006/relationships/oleObject" Target="../embeddings/oleObject4.bin"/><Relationship Id="rId12" Type="http://schemas.openxmlformats.org/officeDocument/2006/relationships/image" Target="../media/image58.emf"/><Relationship Id="rId17" Type="http://schemas.openxmlformats.org/officeDocument/2006/relationships/oleObject" Target="../embeddings/oleObject9.bin"/><Relationship Id="rId2" Type="http://schemas.openxmlformats.org/officeDocument/2006/relationships/slideLayout" Target="../slideLayouts/slideLayout2.xml"/><Relationship Id="rId16" Type="http://schemas.openxmlformats.org/officeDocument/2006/relationships/image" Target="../media/image60.emf"/><Relationship Id="rId1" Type="http://schemas.openxmlformats.org/officeDocument/2006/relationships/vmlDrawing" Target="../drawings/vmlDrawing2.vml"/><Relationship Id="rId6" Type="http://schemas.openxmlformats.org/officeDocument/2006/relationships/image" Target="../media/image55.e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57.emf"/><Relationship Id="rId4" Type="http://schemas.openxmlformats.org/officeDocument/2006/relationships/image" Target="../media/image50.gif"/><Relationship Id="rId9" Type="http://schemas.openxmlformats.org/officeDocument/2006/relationships/oleObject" Target="../embeddings/oleObject5.bin"/><Relationship Id="rId14" Type="http://schemas.openxmlformats.org/officeDocument/2006/relationships/image" Target="../media/image5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emf"/><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emf"/></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 Id="rId5" Type="http://schemas.openxmlformats.org/officeDocument/2006/relationships/image" Target="../media/image72.jp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jpe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2.xml"/><Relationship Id="rId4" Type="http://schemas.openxmlformats.org/officeDocument/2006/relationships/image" Target="../media/image107.jpeg"/></Relationships>
</file>

<file path=ppt/slides/_rels/slide3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3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41.xml.rels><?xml version="1.0" encoding="UTF-8" standalone="yes"?>
<Relationships xmlns="http://schemas.openxmlformats.org/package/2006/relationships"><Relationship Id="rId3" Type="http://schemas.openxmlformats.org/officeDocument/2006/relationships/image" Target="../media/image117.gif"/><Relationship Id="rId7" Type="http://schemas.openxmlformats.org/officeDocument/2006/relationships/image" Target="../media/image12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4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14.xml"/><Relationship Id="rId5" Type="http://schemas.openxmlformats.org/officeDocument/2006/relationships/image" Target="../media/image127.png"/><Relationship Id="rId4" Type="http://schemas.openxmlformats.org/officeDocument/2006/relationships/image" Target="../media/image126.jpeg"/></Relationships>
</file>

<file path=ppt/slides/_rels/slide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4.xml"/><Relationship Id="rId6" Type="http://schemas.openxmlformats.org/officeDocument/2006/relationships/image" Target="../media/image132.png"/><Relationship Id="rId5" Type="http://schemas.openxmlformats.org/officeDocument/2006/relationships/image" Target="../media/image131.jpeg"/><Relationship Id="rId4" Type="http://schemas.openxmlformats.org/officeDocument/2006/relationships/image" Target="../media/image130.png"/></Relationships>
</file>

<file path=ppt/slides/_rels/slide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2.xml"/><Relationship Id="rId1" Type="http://schemas.openxmlformats.org/officeDocument/2006/relationships/video" Target="file:///E:\&#12298;&#24037;&#31243;&#30005;&#30913;&#22330;&#19982;&#30005;&#30913;&#27874;&#12299;&#30005;&#23376;&#25945;&#26696;\&#25945;&#26696;&#32032;&#26448;&#24211;\radar.avi" TargetMode="Externa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138.emf"/><Relationship Id="rId3" Type="http://schemas.openxmlformats.org/officeDocument/2006/relationships/image" Target="../media/image139.png"/><Relationship Id="rId7" Type="http://schemas.openxmlformats.org/officeDocument/2006/relationships/image" Target="../media/image135.emf"/><Relationship Id="rId12"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1.bin"/><Relationship Id="rId11" Type="http://schemas.openxmlformats.org/officeDocument/2006/relationships/image" Target="../media/image137.emf"/><Relationship Id="rId5" Type="http://schemas.openxmlformats.org/officeDocument/2006/relationships/image" Target="../media/image134.e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136.emf"/></Relationships>
</file>

<file path=ppt/slides/_rels/slide47.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48.jpeg"/><Relationship Id="rId3" Type="http://schemas.openxmlformats.org/officeDocument/2006/relationships/image" Target="../media/image143.jpeg"/><Relationship Id="rId7" Type="http://schemas.openxmlformats.org/officeDocument/2006/relationships/image" Target="../media/image147.jpeg"/><Relationship Id="rId2" Type="http://schemas.openxmlformats.org/officeDocument/2006/relationships/image" Target="../media/image142.jpeg"/><Relationship Id="rId1" Type="http://schemas.openxmlformats.org/officeDocument/2006/relationships/slideLayout" Target="../slideLayouts/slideLayout2.xml"/><Relationship Id="rId6" Type="http://schemas.openxmlformats.org/officeDocument/2006/relationships/image" Target="../media/image146.jpeg"/><Relationship Id="rId5" Type="http://schemas.openxmlformats.org/officeDocument/2006/relationships/image" Target="../media/image145.gif"/><Relationship Id="rId10" Type="http://schemas.openxmlformats.org/officeDocument/2006/relationships/image" Target="../media/image150.png"/><Relationship Id="rId4" Type="http://schemas.openxmlformats.org/officeDocument/2006/relationships/image" Target="../media/image144.jpeg"/><Relationship Id="rId9" Type="http://schemas.openxmlformats.org/officeDocument/2006/relationships/image" Target="../media/image149.jpeg"/></Relationships>
</file>

<file path=ppt/slides/_rels/slide4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jpe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58.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6.xml"/><Relationship Id="rId1" Type="http://schemas.openxmlformats.org/officeDocument/2006/relationships/vmlDrawing" Target="../drawings/vmlDrawing4.vml"/><Relationship Id="rId6" Type="http://schemas.openxmlformats.org/officeDocument/2006/relationships/image" Target="../media/image157.emf"/><Relationship Id="rId5" Type="http://schemas.openxmlformats.org/officeDocument/2006/relationships/oleObject" Target="../embeddings/oleObject16.bin"/><Relationship Id="rId10" Type="http://schemas.openxmlformats.org/officeDocument/2006/relationships/image" Target="../media/image159.emf"/><Relationship Id="rId4" Type="http://schemas.openxmlformats.org/officeDocument/2006/relationships/image" Target="../media/image156.wmf"/><Relationship Id="rId9" Type="http://schemas.openxmlformats.org/officeDocument/2006/relationships/oleObject" Target="../embeddings/oleObject18.bin"/></Relationships>
</file>

<file path=ppt/slides/_rels/slide52.xml.rels><?xml version="1.0" encoding="UTF-8" standalone="yes"?>
<Relationships xmlns="http://schemas.openxmlformats.org/package/2006/relationships"><Relationship Id="rId3" Type="http://schemas.openxmlformats.org/officeDocument/2006/relationships/image" Target="../media/image161.gif"/><Relationship Id="rId2" Type="http://schemas.openxmlformats.org/officeDocument/2006/relationships/slideLayout" Target="../slideLayouts/slideLayout38.xml"/><Relationship Id="rId1" Type="http://schemas.openxmlformats.org/officeDocument/2006/relationships/vmlDrawing" Target="../drawings/vmlDrawing5.vml"/><Relationship Id="rId5" Type="http://schemas.openxmlformats.org/officeDocument/2006/relationships/image" Target="../media/image160.emf"/><Relationship Id="rId4" Type="http://schemas.openxmlformats.org/officeDocument/2006/relationships/oleObject" Target="../embeddings/oleObject19.bin"/></Relationships>
</file>

<file path=ppt/slides/_rels/slide5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2.xml"/><Relationship Id="rId5" Type="http://schemas.openxmlformats.org/officeDocument/2006/relationships/image" Target="../media/image167.jpeg"/><Relationship Id="rId4" Type="http://schemas.openxmlformats.org/officeDocument/2006/relationships/image" Target="../media/image166.jpeg"/></Relationships>
</file>

<file path=ppt/slides/_rels/slide55.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2.xml"/><Relationship Id="rId5" Type="http://schemas.openxmlformats.org/officeDocument/2006/relationships/image" Target="../media/image171.jpeg"/><Relationship Id="rId4" Type="http://schemas.openxmlformats.org/officeDocument/2006/relationships/image" Target="../media/image170.jpeg"/></Relationships>
</file>

<file path=ppt/slides/_rels/slide56.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jpeg"/><Relationship Id="rId1" Type="http://schemas.openxmlformats.org/officeDocument/2006/relationships/slideLayout" Target="../slideLayouts/slideLayout2.xml"/><Relationship Id="rId4" Type="http://schemas.openxmlformats.org/officeDocument/2006/relationships/image" Target="../media/image174.jpeg"/></Relationships>
</file>

<file path=ppt/slides/_rels/slide57.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5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2.xml"/><Relationship Id="rId4" Type="http://schemas.openxmlformats.org/officeDocument/2006/relationships/image" Target="../media/image18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82.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image" Target="../media/image18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89.png"/><Relationship Id="rId5" Type="http://schemas.openxmlformats.org/officeDocument/2006/relationships/image" Target="../media/image188.wmf"/><Relationship Id="rId4" Type="http://schemas.openxmlformats.org/officeDocument/2006/relationships/image" Target="../media/image187.png"/></Relationships>
</file>

<file path=ppt/slides/_rels/slide6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jpeg"/><Relationship Id="rId1" Type="http://schemas.openxmlformats.org/officeDocument/2006/relationships/slideLayout" Target="../slideLayouts/slideLayout2.xml"/><Relationship Id="rId5" Type="http://schemas.openxmlformats.org/officeDocument/2006/relationships/image" Target="../media/image195.png"/><Relationship Id="rId4" Type="http://schemas.openxmlformats.org/officeDocument/2006/relationships/image" Target="../media/image194.wmf"/></Relationships>
</file>

<file path=ppt/slides/_rels/slide66.xml.rels><?xml version="1.0" encoding="UTF-8" standalone="yes"?>
<Relationships xmlns="http://schemas.openxmlformats.org/package/2006/relationships"><Relationship Id="rId3" Type="http://schemas.openxmlformats.org/officeDocument/2006/relationships/image" Target="../media/image197.jpeg"/><Relationship Id="rId7" Type="http://schemas.openxmlformats.org/officeDocument/2006/relationships/image" Target="../media/image201.jpeg"/><Relationship Id="rId2" Type="http://schemas.openxmlformats.org/officeDocument/2006/relationships/image" Target="../media/image196.jpeg"/><Relationship Id="rId1" Type="http://schemas.openxmlformats.org/officeDocument/2006/relationships/slideLayout" Target="../slideLayouts/slideLayout50.xml"/><Relationship Id="rId6" Type="http://schemas.openxmlformats.org/officeDocument/2006/relationships/image" Target="../media/image200.jpeg"/><Relationship Id="rId5" Type="http://schemas.openxmlformats.org/officeDocument/2006/relationships/image" Target="../media/image199.jpeg"/><Relationship Id="rId4" Type="http://schemas.openxmlformats.org/officeDocument/2006/relationships/image" Target="../media/image198.jpeg"/></Relationships>
</file>

<file path=ppt/slides/_rels/slide67.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210.jpeg"/><Relationship Id="rId3" Type="http://schemas.openxmlformats.org/officeDocument/2006/relationships/image" Target="../media/image205.jpeg"/><Relationship Id="rId7" Type="http://schemas.openxmlformats.org/officeDocument/2006/relationships/image" Target="../media/image209.jpeg"/><Relationship Id="rId2" Type="http://schemas.openxmlformats.org/officeDocument/2006/relationships/image" Target="../media/image204.jpeg"/><Relationship Id="rId1" Type="http://schemas.openxmlformats.org/officeDocument/2006/relationships/slideLayout" Target="../slideLayouts/slideLayout2.xml"/><Relationship Id="rId6" Type="http://schemas.openxmlformats.org/officeDocument/2006/relationships/image" Target="../media/image208.jpeg"/><Relationship Id="rId5" Type="http://schemas.openxmlformats.org/officeDocument/2006/relationships/image" Target="../media/image207.png"/><Relationship Id="rId4" Type="http://schemas.openxmlformats.org/officeDocument/2006/relationships/image" Target="../media/image206.jpeg"/></Relationships>
</file>

<file path=ppt/slides/_rels/slide6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11.emf"/><Relationship Id="rId5" Type="http://schemas.openxmlformats.org/officeDocument/2006/relationships/oleObject" Target="../embeddings/oleObject21.bin"/><Relationship Id="rId4" Type="http://schemas.openxmlformats.org/officeDocument/2006/relationships/image" Target="../media/image213.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1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17.emf"/><Relationship Id="rId2" Type="http://schemas.openxmlformats.org/officeDocument/2006/relationships/image" Target="../media/image216.emf"/><Relationship Id="rId1" Type="http://schemas.openxmlformats.org/officeDocument/2006/relationships/slideLayout" Target="../slideLayouts/slideLayout2.xml"/><Relationship Id="rId5" Type="http://schemas.openxmlformats.org/officeDocument/2006/relationships/image" Target="../media/image219.emf"/><Relationship Id="rId4" Type="http://schemas.openxmlformats.org/officeDocument/2006/relationships/image" Target="../media/image218.emf"/></Relationships>
</file>

<file path=ppt/slides/_rels/slide8.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10.jpe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folHlink"/>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algn="ctr" eaLnBrk="1" hangingPunct="1"/>
            <a:r>
              <a:rPr lang="zh-CN" altLang="en-US" sz="4800" smtClean="0"/>
              <a:t>微 波 技 术 基 础</a:t>
            </a:r>
          </a:p>
        </p:txBody>
      </p:sp>
      <p:sp>
        <p:nvSpPr>
          <p:cNvPr id="5123" name="Rectangle 3"/>
          <p:cNvSpPr>
            <a:spLocks noGrp="1" noChangeArrowheads="1"/>
          </p:cNvSpPr>
          <p:nvPr>
            <p:ph type="subTitle" idx="1"/>
          </p:nvPr>
        </p:nvSpPr>
        <p:spPr/>
        <p:txBody>
          <a:bodyPr/>
          <a:lstStyle/>
          <a:p>
            <a:pPr eaLnBrk="1" hangingPunct="1"/>
            <a:r>
              <a:rPr lang="zh-CN" altLang="en-US" smtClean="0"/>
              <a:t>华中科技大学电信学院</a:t>
            </a:r>
          </a:p>
          <a:p>
            <a:pPr eaLnBrk="1" hangingPunct="1"/>
            <a:r>
              <a:rPr lang="zh-CN" altLang="en-US" smtClean="0"/>
              <a:t>陈柯</a:t>
            </a:r>
          </a:p>
          <a:p>
            <a:pPr eaLnBrk="1" hangingPunct="1"/>
            <a:r>
              <a:rPr lang="en-US" altLang="zh-CN" sz="2400" smtClean="0"/>
              <a:t>Email</a:t>
            </a:r>
            <a:r>
              <a:rPr lang="zh-CN" altLang="en-US" sz="2400" smtClean="0"/>
              <a:t>：</a:t>
            </a:r>
            <a:r>
              <a:rPr lang="en-US" altLang="zh-CN" sz="2400" smtClean="0"/>
              <a:t>chenke@hust.edu.cn</a:t>
            </a:r>
            <a:r>
              <a:rPr lang="en-US" altLang="zh-CN" smtClean="0"/>
              <a:t> </a:t>
            </a:r>
            <a:endParaRPr lang="en-US" altLang="zh-CN" sz="1800" smtClean="0"/>
          </a:p>
        </p:txBody>
      </p:sp>
    </p:spTree>
  </p:cSld>
  <p:clrMapOvr>
    <a:masterClrMapping/>
  </p:clrMapOvr>
  <p:transition>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从麦克斯韦方程组到电磁波</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1882654"/>
            <a:ext cx="3168352" cy="207291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88" y="3950849"/>
            <a:ext cx="4536504" cy="876209"/>
          </a:xfrm>
          <a:prstGeom prst="rect">
            <a:avLst/>
          </a:prstGeom>
        </p:spPr>
      </p:pic>
      <p:sp>
        <p:nvSpPr>
          <p:cNvPr id="6" name="矩形 5"/>
          <p:cNvSpPr/>
          <p:nvPr/>
        </p:nvSpPr>
        <p:spPr bwMode="auto">
          <a:xfrm>
            <a:off x="827584" y="2826324"/>
            <a:ext cx="3168352" cy="576064"/>
          </a:xfrm>
          <a:prstGeom prst="rect">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Times New Roman" pitchFamily="18" charset="0"/>
              <a:ea typeface="仿宋_GB2312" pitchFamily="49" charset="-122"/>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236" y="4850060"/>
            <a:ext cx="3602608" cy="869831"/>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2120" y="4850060"/>
            <a:ext cx="2456017" cy="873921"/>
          </a:xfrm>
          <a:prstGeom prst="rect">
            <a:avLst/>
          </a:prstGeom>
        </p:spPr>
      </p:pic>
      <p:sp>
        <p:nvSpPr>
          <p:cNvPr id="9" name="右箭头 8"/>
          <p:cNvSpPr/>
          <p:nvPr/>
        </p:nvSpPr>
        <p:spPr bwMode="auto">
          <a:xfrm>
            <a:off x="4492104" y="5069863"/>
            <a:ext cx="576064" cy="360040"/>
          </a:xfrm>
          <a:prstGeom prst="rightArrow">
            <a:avLst/>
          </a:prstGeom>
          <a:solidFill>
            <a:schemeClr val="accent1"/>
          </a:solidFill>
          <a:ln w="9525" cap="flat" cmpd="sng" algn="ctr">
            <a:solidFill>
              <a:schemeClr val="tx1"/>
            </a:solidFill>
            <a:prstDash val="solid"/>
            <a:round/>
            <a:headEnd type="none" w="med" len="med"/>
            <a:tailEnd type="none" w="med" len="med"/>
          </a:ln>
          <a:effectLst>
            <a:outerShdw dist="35921" dir="2700000" algn="ctr" rotWithShape="0">
              <a:schemeClr val="bg2"/>
            </a:outerShdw>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Times New Roman" pitchFamily="18" charset="0"/>
              <a:ea typeface="仿宋_GB2312" pitchFamily="49" charset="-122"/>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5578" r="-1"/>
          <a:stretch/>
        </p:blipFill>
        <p:spPr>
          <a:xfrm>
            <a:off x="5652120" y="3983062"/>
            <a:ext cx="2456017" cy="866998"/>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1083" y="1874590"/>
            <a:ext cx="2088232" cy="2074357"/>
          </a:xfrm>
          <a:prstGeom prst="rect">
            <a:avLst/>
          </a:prstGeom>
        </p:spPr>
      </p:pic>
      <p:grpSp>
        <p:nvGrpSpPr>
          <p:cNvPr id="14" name="组合 13"/>
          <p:cNvGrpSpPr/>
          <p:nvPr/>
        </p:nvGrpSpPr>
        <p:grpSpPr>
          <a:xfrm>
            <a:off x="179512" y="5923980"/>
            <a:ext cx="4680520" cy="811360"/>
            <a:chOff x="500236" y="5787524"/>
            <a:chExt cx="5088835" cy="1004400"/>
          </a:xfrm>
        </p:grpSpPr>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236" y="5787524"/>
              <a:ext cx="1812801" cy="1004275"/>
            </a:xfrm>
            <a:prstGeom prst="rect">
              <a:avLst/>
            </a:prstGeom>
          </p:spPr>
        </p:pic>
        <p:pic>
          <p:nvPicPr>
            <p:cNvPr id="13" name="图片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3037" y="5787524"/>
              <a:ext cx="3276034" cy="1004400"/>
            </a:xfrm>
            <a:prstGeom prst="rect">
              <a:avLst/>
            </a:prstGeom>
          </p:spPr>
        </p:pic>
      </p:grpSp>
      <p:pic>
        <p:nvPicPr>
          <p:cNvPr id="15" name="图片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36096" y="6092536"/>
            <a:ext cx="3383673" cy="474145"/>
          </a:xfrm>
          <a:prstGeom prst="rect">
            <a:avLst/>
          </a:prstGeom>
        </p:spPr>
      </p:pic>
      <p:pic>
        <p:nvPicPr>
          <p:cNvPr id="16" name="图片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27677" y="2819202"/>
            <a:ext cx="5040560" cy="637570"/>
          </a:xfrm>
          <a:prstGeom prst="rect">
            <a:avLst/>
          </a:prstGeom>
        </p:spPr>
      </p:pic>
    </p:spTree>
    <p:extLst>
      <p:ext uri="{BB962C8B-B14F-4D97-AF65-F5344CB8AC3E}">
        <p14:creationId xmlns:p14="http://schemas.microsoft.com/office/powerpoint/2010/main" val="3797139335"/>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zh-CN" altLang="en-US" dirty="0" smtClean="0"/>
              <a:t>麦克斯韦方程组</a:t>
            </a:r>
            <a:r>
              <a:rPr lang="zh-CN" altLang="en-US" dirty="0" smtClean="0"/>
              <a:t>的补充说明</a:t>
            </a:r>
            <a:endParaRPr lang="zh-CN" altLang="en-US" dirty="0" smtClean="0"/>
          </a:p>
        </p:txBody>
      </p:sp>
      <p:sp>
        <p:nvSpPr>
          <p:cNvPr id="3" name="内容占位符 2"/>
          <p:cNvSpPr>
            <a:spLocks noGrp="1"/>
          </p:cNvSpPr>
          <p:nvPr>
            <p:ph idx="1"/>
          </p:nvPr>
        </p:nvSpPr>
        <p:spPr>
          <a:xfrm>
            <a:off x="7288213" y="3651250"/>
            <a:ext cx="1655762" cy="576263"/>
          </a:xfrm>
        </p:spPr>
        <p:txBody>
          <a:bodyPr/>
          <a:lstStyle/>
          <a:p>
            <a:r>
              <a:rPr lang="zh-CN" altLang="en-US" sz="2800" smtClean="0"/>
              <a:t>奥斯特</a:t>
            </a:r>
          </a:p>
        </p:txBody>
      </p:sp>
      <p:sp>
        <p:nvSpPr>
          <p:cNvPr id="5" name="矩形 4"/>
          <p:cNvSpPr>
            <a:spLocks noChangeArrowheads="1"/>
          </p:cNvSpPr>
          <p:nvPr/>
        </p:nvSpPr>
        <p:spPr bwMode="auto">
          <a:xfrm>
            <a:off x="755650" y="2060575"/>
            <a:ext cx="720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4000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lvl="1">
              <a:buClr>
                <a:srgbClr val="D9D9D9"/>
              </a:buClr>
              <a:buSzPct val="100000"/>
              <a:buFontTx/>
              <a:buNone/>
            </a:pPr>
            <a:r>
              <a:rPr lang="zh-CN" altLang="en-US" b="0">
                <a:solidFill>
                  <a:srgbClr val="FFC000"/>
                </a:solidFill>
              </a:rPr>
              <a:t>一切电磁波都服从</a:t>
            </a:r>
            <a:r>
              <a:rPr lang="en-US" altLang="zh-CN" b="0">
                <a:solidFill>
                  <a:srgbClr val="FFC000"/>
                </a:solidFill>
              </a:rPr>
              <a:t>Maxwell</a:t>
            </a:r>
            <a:r>
              <a:rPr lang="zh-CN" altLang="en-US" b="0">
                <a:solidFill>
                  <a:srgbClr val="FFC000"/>
                </a:solidFill>
              </a:rPr>
              <a:t>方程，包括</a:t>
            </a:r>
            <a:r>
              <a:rPr lang="en-US" altLang="zh-CN" b="0">
                <a:solidFill>
                  <a:srgbClr val="FFC000"/>
                </a:solidFill>
              </a:rPr>
              <a:t>light</a:t>
            </a:r>
          </a:p>
        </p:txBody>
      </p:sp>
      <p:pic>
        <p:nvPicPr>
          <p:cNvPr id="10" name="图片 9"/>
          <p:cNvPicPr>
            <a:picLocks noChangeAspect="1"/>
          </p:cNvPicPr>
          <p:nvPr/>
        </p:nvPicPr>
        <p:blipFill>
          <a:blip r:embed="rId2"/>
          <a:stretch>
            <a:fillRect/>
          </a:stretch>
        </p:blipFill>
        <p:spPr>
          <a:xfrm>
            <a:off x="1458913" y="3627438"/>
            <a:ext cx="1727200" cy="73501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12" name="图片 11"/>
          <p:cNvPicPr>
            <a:picLocks noChangeAspect="1"/>
          </p:cNvPicPr>
          <p:nvPr/>
        </p:nvPicPr>
        <p:blipFill>
          <a:blip r:embed="rId3"/>
          <a:stretch>
            <a:fillRect/>
          </a:stretch>
        </p:blipFill>
        <p:spPr>
          <a:xfrm>
            <a:off x="1458913" y="2779713"/>
            <a:ext cx="1727200" cy="8477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5" name="矩形 14"/>
          <p:cNvSpPr>
            <a:spLocks noChangeArrowheads="1"/>
          </p:cNvSpPr>
          <p:nvPr/>
        </p:nvSpPr>
        <p:spPr bwMode="auto">
          <a:xfrm>
            <a:off x="900113" y="4524375"/>
            <a:ext cx="2452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a:buClr>
                <a:srgbClr val="3333CC"/>
              </a:buClr>
            </a:pPr>
            <a:r>
              <a:rPr lang="zh-CN" altLang="en-US" sz="2800" b="0">
                <a:solidFill>
                  <a:srgbClr val="FFFFFF"/>
                </a:solidFill>
              </a:rPr>
              <a:t>数学 </a:t>
            </a:r>
            <a:r>
              <a:rPr lang="en-US" altLang="zh-CN" sz="2800" b="0">
                <a:solidFill>
                  <a:srgbClr val="FFFFFF"/>
                </a:solidFill>
              </a:rPr>
              <a:t>= </a:t>
            </a:r>
            <a:r>
              <a:rPr lang="zh-CN" altLang="en-US" sz="2800" b="0">
                <a:solidFill>
                  <a:srgbClr val="FFFFFF"/>
                </a:solidFill>
              </a:rPr>
              <a:t>相等</a:t>
            </a:r>
            <a:endParaRPr lang="en-US" altLang="zh-CN" sz="2800" b="0">
              <a:solidFill>
                <a:srgbClr val="FFFFFF"/>
              </a:solidFill>
            </a:endParaRPr>
          </a:p>
        </p:txBody>
      </p:sp>
      <p:sp>
        <p:nvSpPr>
          <p:cNvPr id="16" name="矩形 15"/>
          <p:cNvSpPr>
            <a:spLocks noChangeArrowheads="1"/>
          </p:cNvSpPr>
          <p:nvPr/>
        </p:nvSpPr>
        <p:spPr bwMode="auto">
          <a:xfrm>
            <a:off x="927100" y="5545138"/>
            <a:ext cx="24529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a:buClr>
                <a:srgbClr val="3333CC"/>
              </a:buClr>
            </a:pPr>
            <a:r>
              <a:rPr lang="zh-CN" altLang="en-US" sz="2800" b="0" dirty="0" smtClean="0">
                <a:solidFill>
                  <a:srgbClr val="FFFFFF"/>
                </a:solidFill>
              </a:rPr>
              <a:t>物理 </a:t>
            </a:r>
            <a:r>
              <a:rPr lang="en-US" altLang="zh-CN" sz="2800" b="0" dirty="0">
                <a:solidFill>
                  <a:srgbClr val="FFFFFF"/>
                </a:solidFill>
              </a:rPr>
              <a:t>= </a:t>
            </a:r>
            <a:r>
              <a:rPr lang="zh-CN" altLang="en-US" sz="2800" b="0" dirty="0">
                <a:solidFill>
                  <a:srgbClr val="FFFFFF"/>
                </a:solidFill>
              </a:rPr>
              <a:t>转化</a:t>
            </a:r>
            <a:endParaRPr lang="en-US" altLang="zh-CN" sz="2800" b="0" dirty="0">
              <a:solidFill>
                <a:srgbClr val="FFFFFF"/>
              </a:solidFill>
            </a:endParaRPr>
          </a:p>
        </p:txBody>
      </p:sp>
      <p:sp>
        <p:nvSpPr>
          <p:cNvPr id="17" name="矩形 16"/>
          <p:cNvSpPr>
            <a:spLocks noChangeArrowheads="1"/>
          </p:cNvSpPr>
          <p:nvPr/>
        </p:nvSpPr>
        <p:spPr bwMode="auto">
          <a:xfrm>
            <a:off x="3059113" y="2651125"/>
            <a:ext cx="4381500"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914400" indent="-5143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lvl="1">
              <a:buClr>
                <a:srgbClr val="D9D9D9"/>
              </a:buClr>
              <a:buSzPct val="100000"/>
              <a:buFont typeface="SimSun" panose="02010600030101010101" pitchFamily="2" charset="-122"/>
              <a:buAutoNum type="circleNumDbPlain"/>
            </a:pPr>
            <a:r>
              <a:rPr lang="zh-CN" altLang="en-US" b="0">
                <a:solidFill>
                  <a:srgbClr val="FFFFFF"/>
                </a:solidFill>
              </a:rPr>
              <a:t>电与磁的相互转化</a:t>
            </a:r>
            <a:endParaRPr lang="en-US" altLang="zh-CN" b="0">
              <a:solidFill>
                <a:srgbClr val="FFFFFF"/>
              </a:solidFill>
            </a:endParaRPr>
          </a:p>
          <a:p>
            <a:pPr lvl="1">
              <a:buClr>
                <a:srgbClr val="D9D9D9"/>
              </a:buClr>
              <a:buSzPct val="100000"/>
              <a:buFontTx/>
              <a:buNone/>
            </a:pPr>
            <a:r>
              <a:rPr lang="en-US" altLang="zh-CN" b="0">
                <a:solidFill>
                  <a:srgbClr val="FFFFFF"/>
                </a:solidFill>
              </a:rPr>
              <a:t>     </a:t>
            </a:r>
            <a:r>
              <a:rPr lang="zh-CN" altLang="en-US" b="0">
                <a:solidFill>
                  <a:srgbClr val="FFFFFF"/>
                </a:solidFill>
              </a:rPr>
              <a:t>右边磁转化为左边电</a:t>
            </a:r>
            <a:endParaRPr lang="en-US" altLang="zh-CN" b="0">
              <a:solidFill>
                <a:srgbClr val="FFFFFF"/>
              </a:solidFill>
            </a:endParaRPr>
          </a:p>
          <a:p>
            <a:pPr lvl="1">
              <a:buClr>
                <a:srgbClr val="D9D9D9"/>
              </a:buClr>
              <a:buSzPct val="100000"/>
              <a:buFontTx/>
              <a:buNone/>
            </a:pPr>
            <a:r>
              <a:rPr lang="zh-CN" altLang="en-US" b="0">
                <a:solidFill>
                  <a:srgbClr val="FFFFFF"/>
                </a:solidFill>
              </a:rPr>
              <a:t>     右边电转化为左边磁</a:t>
            </a:r>
            <a:endParaRPr lang="en-US" altLang="zh-CN" b="0">
              <a:solidFill>
                <a:srgbClr val="FFFFFF"/>
              </a:solidFill>
            </a:endParaRPr>
          </a:p>
        </p:txBody>
      </p:sp>
      <p:sp>
        <p:nvSpPr>
          <p:cNvPr id="18" name="矩形 17"/>
          <p:cNvSpPr>
            <a:spLocks noChangeArrowheads="1"/>
          </p:cNvSpPr>
          <p:nvPr/>
        </p:nvSpPr>
        <p:spPr bwMode="auto">
          <a:xfrm>
            <a:off x="539750" y="5019675"/>
            <a:ext cx="28114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a:buClr>
                <a:srgbClr val="3333CC"/>
              </a:buClr>
            </a:pPr>
            <a:r>
              <a:rPr lang="zh-CN" altLang="en-US" sz="2800" b="0">
                <a:solidFill>
                  <a:srgbClr val="FFFFFF"/>
                </a:solidFill>
              </a:rPr>
              <a:t>计算机 </a:t>
            </a:r>
            <a:r>
              <a:rPr lang="en-US" altLang="zh-CN" sz="2800" b="0">
                <a:solidFill>
                  <a:srgbClr val="FFFFFF"/>
                </a:solidFill>
              </a:rPr>
              <a:t>= </a:t>
            </a:r>
            <a:r>
              <a:rPr lang="zh-CN" altLang="en-US" sz="2800" b="0">
                <a:solidFill>
                  <a:srgbClr val="FFFFFF"/>
                </a:solidFill>
              </a:rPr>
              <a:t>赋值</a:t>
            </a:r>
            <a:endParaRPr lang="en-US" altLang="zh-CN" sz="2800" b="0">
              <a:solidFill>
                <a:srgbClr val="FFFFFF"/>
              </a:solidFill>
            </a:endParaRPr>
          </a:p>
        </p:txBody>
      </p:sp>
      <p:sp>
        <p:nvSpPr>
          <p:cNvPr id="19" name="内容占位符 2"/>
          <p:cNvSpPr txBox="1">
            <a:spLocks/>
          </p:cNvSpPr>
          <p:nvPr/>
        </p:nvSpPr>
        <p:spPr bwMode="auto">
          <a:xfrm>
            <a:off x="7259638" y="3141663"/>
            <a:ext cx="16573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r>
              <a:rPr lang="zh-CN" altLang="en-US" sz="2800" b="0"/>
              <a:t>法拉第</a:t>
            </a:r>
          </a:p>
        </p:txBody>
      </p:sp>
      <p:sp>
        <p:nvSpPr>
          <p:cNvPr id="20" name="矩形 19"/>
          <p:cNvSpPr>
            <a:spLocks noChangeArrowheads="1"/>
          </p:cNvSpPr>
          <p:nvPr/>
        </p:nvSpPr>
        <p:spPr bwMode="auto">
          <a:xfrm>
            <a:off x="3711575" y="4240213"/>
            <a:ext cx="4895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a:buClr>
                <a:srgbClr val="3333CC"/>
              </a:buClr>
            </a:pPr>
            <a:r>
              <a:rPr lang="zh-CN" altLang="en-US" sz="2800" b="0">
                <a:solidFill>
                  <a:srgbClr val="FFFFFF"/>
                </a:solidFill>
              </a:rPr>
              <a:t>能量交换、能量存储，为波</a:t>
            </a:r>
            <a:r>
              <a:rPr lang="en-US" altLang="zh-CN" sz="2800" b="0">
                <a:solidFill>
                  <a:srgbClr val="FFFFFF"/>
                </a:solidFill>
              </a:rPr>
              <a:t>wave</a:t>
            </a:r>
            <a:r>
              <a:rPr lang="zh-CN" altLang="en-US" sz="2800" b="0">
                <a:solidFill>
                  <a:srgbClr val="FFFFFF"/>
                </a:solidFill>
              </a:rPr>
              <a:t>的产生创造了条件</a:t>
            </a:r>
            <a:endParaRPr lang="en-US" altLang="zh-CN" sz="2800" b="0">
              <a:solidFill>
                <a:srgbClr val="FFFFFF"/>
              </a:solidFill>
            </a:endParaRPr>
          </a:p>
        </p:txBody>
      </p:sp>
      <p:grpSp>
        <p:nvGrpSpPr>
          <p:cNvPr id="2" name="Group 37"/>
          <p:cNvGrpSpPr>
            <a:grpSpLocks/>
          </p:cNvGrpSpPr>
          <p:nvPr/>
        </p:nvGrpSpPr>
        <p:grpSpPr bwMode="auto">
          <a:xfrm>
            <a:off x="3995738" y="5526088"/>
            <a:ext cx="1873250" cy="1008062"/>
            <a:chOff x="3334" y="1026"/>
            <a:chExt cx="1089" cy="635"/>
          </a:xfrm>
        </p:grpSpPr>
        <p:grpSp>
          <p:nvGrpSpPr>
            <p:cNvPr id="13327" name="Group 38"/>
            <p:cNvGrpSpPr>
              <a:grpSpLocks/>
            </p:cNvGrpSpPr>
            <p:nvPr/>
          </p:nvGrpSpPr>
          <p:grpSpPr bwMode="auto">
            <a:xfrm>
              <a:off x="3334" y="1026"/>
              <a:ext cx="1089" cy="635"/>
              <a:chOff x="3016" y="1026"/>
              <a:chExt cx="1089" cy="635"/>
            </a:xfrm>
          </p:grpSpPr>
          <p:sp>
            <p:nvSpPr>
              <p:cNvPr id="13330" name="Line 39"/>
              <p:cNvSpPr>
                <a:spLocks noChangeShapeType="1"/>
              </p:cNvSpPr>
              <p:nvPr/>
            </p:nvSpPr>
            <p:spPr bwMode="auto">
              <a:xfrm>
                <a:off x="3016" y="1026"/>
                <a:ext cx="998" cy="0"/>
              </a:xfrm>
              <a:prstGeom prst="line">
                <a:avLst/>
              </a:prstGeom>
              <a:noFill/>
              <a:ln w="9525">
                <a:solidFill>
                  <a:srgbClr val="66FF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1" name="Line 40"/>
              <p:cNvSpPr>
                <a:spLocks noChangeShapeType="1"/>
              </p:cNvSpPr>
              <p:nvPr/>
            </p:nvSpPr>
            <p:spPr bwMode="auto">
              <a:xfrm>
                <a:off x="4014" y="1026"/>
                <a:ext cx="0" cy="181"/>
              </a:xfrm>
              <a:prstGeom prst="line">
                <a:avLst/>
              </a:prstGeom>
              <a:noFill/>
              <a:ln w="9525">
                <a:solidFill>
                  <a:srgbClr val="66FF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2" name="Line 41"/>
              <p:cNvSpPr>
                <a:spLocks noChangeShapeType="1"/>
              </p:cNvSpPr>
              <p:nvPr/>
            </p:nvSpPr>
            <p:spPr bwMode="auto">
              <a:xfrm>
                <a:off x="3923" y="1207"/>
                <a:ext cx="182" cy="0"/>
              </a:xfrm>
              <a:prstGeom prst="line">
                <a:avLst/>
              </a:prstGeom>
              <a:noFill/>
              <a:ln w="9525">
                <a:solidFill>
                  <a:srgbClr val="66FF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3" name="Line 42"/>
              <p:cNvSpPr>
                <a:spLocks noChangeShapeType="1"/>
              </p:cNvSpPr>
              <p:nvPr/>
            </p:nvSpPr>
            <p:spPr bwMode="auto">
              <a:xfrm>
                <a:off x="3923" y="1298"/>
                <a:ext cx="182" cy="0"/>
              </a:xfrm>
              <a:prstGeom prst="line">
                <a:avLst/>
              </a:prstGeom>
              <a:noFill/>
              <a:ln w="9525">
                <a:solidFill>
                  <a:srgbClr val="66FF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4" name="Line 43"/>
              <p:cNvSpPr>
                <a:spLocks noChangeShapeType="1"/>
              </p:cNvSpPr>
              <p:nvPr/>
            </p:nvSpPr>
            <p:spPr bwMode="auto">
              <a:xfrm>
                <a:off x="4014" y="1298"/>
                <a:ext cx="0" cy="363"/>
              </a:xfrm>
              <a:prstGeom prst="line">
                <a:avLst/>
              </a:prstGeom>
              <a:noFill/>
              <a:ln w="9525">
                <a:solidFill>
                  <a:srgbClr val="66FF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5" name="Line 44"/>
              <p:cNvSpPr>
                <a:spLocks noChangeShapeType="1"/>
              </p:cNvSpPr>
              <p:nvPr/>
            </p:nvSpPr>
            <p:spPr bwMode="auto">
              <a:xfrm flipH="1">
                <a:off x="3016" y="1661"/>
                <a:ext cx="998" cy="0"/>
              </a:xfrm>
              <a:prstGeom prst="line">
                <a:avLst/>
              </a:prstGeom>
              <a:noFill/>
              <a:ln w="9525">
                <a:solidFill>
                  <a:srgbClr val="66FF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336" name="Group 45"/>
              <p:cNvGrpSpPr>
                <a:grpSpLocks/>
              </p:cNvGrpSpPr>
              <p:nvPr/>
            </p:nvGrpSpPr>
            <p:grpSpPr bwMode="auto">
              <a:xfrm rot="5400000">
                <a:off x="3447" y="1275"/>
                <a:ext cx="272" cy="46"/>
                <a:chOff x="975" y="1253"/>
                <a:chExt cx="408" cy="45"/>
              </a:xfrm>
            </p:grpSpPr>
            <p:grpSp>
              <p:nvGrpSpPr>
                <p:cNvPr id="13339" name="Group 46"/>
                <p:cNvGrpSpPr>
                  <a:grpSpLocks/>
                </p:cNvGrpSpPr>
                <p:nvPr/>
              </p:nvGrpSpPr>
              <p:grpSpPr bwMode="auto">
                <a:xfrm>
                  <a:off x="975" y="1253"/>
                  <a:ext cx="272" cy="45"/>
                  <a:chOff x="975" y="1253"/>
                  <a:chExt cx="272" cy="45"/>
                </a:xfrm>
              </p:grpSpPr>
              <p:sp>
                <p:nvSpPr>
                  <p:cNvPr id="13341" name="AutoShape 47"/>
                  <p:cNvSpPr>
                    <a:spLocks noChangeArrowheads="1"/>
                  </p:cNvSpPr>
                  <p:nvPr/>
                </p:nvSpPr>
                <p:spPr bwMode="auto">
                  <a:xfrm>
                    <a:off x="975" y="1253"/>
                    <a:ext cx="136" cy="4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80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rgbClr val="66FF33"/>
                  </a:solidFill>
                  <a:ln w="9525" algn="ctr">
                    <a:solidFill>
                      <a:srgbClr val="66FF33"/>
                    </a:solidFill>
                    <a:miter lim="800000"/>
                    <a:headEnd/>
                    <a:tailEnd/>
                  </a:ln>
                </p:spPr>
                <p:txBody>
                  <a:bodyPr wrap="none" anchor="ctr"/>
                  <a:lstStyle/>
                  <a:p>
                    <a:endParaRPr lang="zh-CN" altLang="en-US"/>
                  </a:p>
                </p:txBody>
              </p:sp>
              <p:sp>
                <p:nvSpPr>
                  <p:cNvPr id="13342" name="AutoShape 48"/>
                  <p:cNvSpPr>
                    <a:spLocks noChangeArrowheads="1"/>
                  </p:cNvSpPr>
                  <p:nvPr/>
                </p:nvSpPr>
                <p:spPr bwMode="auto">
                  <a:xfrm>
                    <a:off x="1111" y="1253"/>
                    <a:ext cx="136" cy="4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80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chemeClr val="accent1"/>
                  </a:solidFill>
                  <a:ln w="9525" algn="ctr">
                    <a:solidFill>
                      <a:srgbClr val="66FF33"/>
                    </a:solidFill>
                    <a:miter lim="800000"/>
                    <a:headEnd/>
                    <a:tailEnd/>
                  </a:ln>
                </p:spPr>
                <p:txBody>
                  <a:bodyPr wrap="none" anchor="ctr"/>
                  <a:lstStyle/>
                  <a:p>
                    <a:endParaRPr lang="zh-CN" altLang="en-US"/>
                  </a:p>
                </p:txBody>
              </p:sp>
            </p:grpSp>
            <p:sp>
              <p:nvSpPr>
                <p:cNvPr id="13340" name="AutoShape 49"/>
                <p:cNvSpPr>
                  <a:spLocks noChangeArrowheads="1"/>
                </p:cNvSpPr>
                <p:nvPr/>
              </p:nvSpPr>
              <p:spPr bwMode="auto">
                <a:xfrm>
                  <a:off x="1247" y="1253"/>
                  <a:ext cx="136" cy="4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80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chemeClr val="accent1"/>
                </a:solidFill>
                <a:ln w="9525" algn="ctr">
                  <a:solidFill>
                    <a:srgbClr val="66FF33"/>
                  </a:solidFill>
                  <a:miter lim="800000"/>
                  <a:headEnd/>
                  <a:tailEnd/>
                </a:ln>
              </p:spPr>
              <p:txBody>
                <a:bodyPr wrap="none" anchor="ctr"/>
                <a:lstStyle/>
                <a:p>
                  <a:endParaRPr lang="zh-CN" altLang="en-US"/>
                </a:p>
              </p:txBody>
            </p:sp>
          </p:grpSp>
          <p:sp>
            <p:nvSpPr>
              <p:cNvPr id="13337" name="Line 50"/>
              <p:cNvSpPr>
                <a:spLocks noChangeShapeType="1"/>
              </p:cNvSpPr>
              <p:nvPr/>
            </p:nvSpPr>
            <p:spPr bwMode="auto">
              <a:xfrm>
                <a:off x="3606" y="1434"/>
                <a:ext cx="0" cy="227"/>
              </a:xfrm>
              <a:prstGeom prst="line">
                <a:avLst/>
              </a:prstGeom>
              <a:noFill/>
              <a:ln w="9525">
                <a:solidFill>
                  <a:srgbClr val="66FF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8" name="Line 51"/>
              <p:cNvSpPr>
                <a:spLocks noChangeShapeType="1"/>
              </p:cNvSpPr>
              <p:nvPr/>
            </p:nvSpPr>
            <p:spPr bwMode="auto">
              <a:xfrm flipV="1">
                <a:off x="3606" y="1026"/>
                <a:ext cx="0" cy="136"/>
              </a:xfrm>
              <a:prstGeom prst="line">
                <a:avLst/>
              </a:prstGeom>
              <a:noFill/>
              <a:ln w="9525">
                <a:solidFill>
                  <a:srgbClr val="66FF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328" name="Text Box 52"/>
            <p:cNvSpPr txBox="1">
              <a:spLocks noChangeArrowheads="1"/>
            </p:cNvSpPr>
            <p:nvPr/>
          </p:nvSpPr>
          <p:spPr bwMode="auto">
            <a:xfrm>
              <a:off x="4014" y="1117"/>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algn="ctr" eaLnBrk="1" hangingPunct="1">
                <a:spcBef>
                  <a:spcPct val="50000"/>
                </a:spcBef>
                <a:buClrTx/>
                <a:buSzTx/>
                <a:buFontTx/>
                <a:buNone/>
              </a:pPr>
              <a:r>
                <a:rPr lang="en-US" altLang="zh-CN" sz="2000">
                  <a:solidFill>
                    <a:srgbClr val="66FF33"/>
                  </a:solidFill>
                  <a:latin typeface="Arial" panose="020B0604020202020204" pitchFamily="34" charset="0"/>
                </a:rPr>
                <a:t>C</a:t>
              </a:r>
            </a:p>
          </p:txBody>
        </p:sp>
        <p:sp>
          <p:nvSpPr>
            <p:cNvPr id="13329" name="Text Box 53"/>
            <p:cNvSpPr txBox="1">
              <a:spLocks noChangeArrowheads="1"/>
            </p:cNvSpPr>
            <p:nvPr/>
          </p:nvSpPr>
          <p:spPr bwMode="auto">
            <a:xfrm>
              <a:off x="3651" y="1117"/>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algn="ctr" eaLnBrk="1" hangingPunct="1">
                <a:spcBef>
                  <a:spcPct val="50000"/>
                </a:spcBef>
                <a:buClrTx/>
                <a:buSzTx/>
                <a:buFontTx/>
                <a:buNone/>
              </a:pPr>
              <a:r>
                <a:rPr lang="en-US" altLang="zh-CN" sz="2000">
                  <a:solidFill>
                    <a:srgbClr val="66FF33"/>
                  </a:solidFill>
                  <a:latin typeface="Arial" panose="020B0604020202020204" pitchFamily="34" charset="0"/>
                </a:rPr>
                <a:t>L</a:t>
              </a:r>
            </a:p>
          </p:txBody>
        </p:sp>
      </p:grpSp>
      <p:sp>
        <p:nvSpPr>
          <p:cNvPr id="41" name="矩形 40"/>
          <p:cNvSpPr/>
          <p:nvPr/>
        </p:nvSpPr>
        <p:spPr>
          <a:xfrm>
            <a:off x="6259513" y="5770563"/>
            <a:ext cx="1339850" cy="523875"/>
          </a:xfrm>
          <a:prstGeom prst="rect">
            <a:avLst/>
          </a:prstGeom>
        </p:spPr>
        <p:txBody>
          <a:bodyPr wrap="none">
            <a:spAutoFit/>
          </a:bodyPr>
          <a:lstStyle/>
          <a:p>
            <a:pPr marL="342900" indent="-342900">
              <a:spcBef>
                <a:spcPct val="20000"/>
              </a:spcBef>
              <a:buClr>
                <a:srgbClr val="3333CC"/>
              </a:buClr>
              <a:buSzPct val="60000"/>
              <a:buFont typeface="Wingdings" panose="05000000000000000000" pitchFamily="2" charset="2"/>
              <a:buChar char="n"/>
              <a:defRPr/>
            </a:pPr>
            <a:r>
              <a:rPr lang="en-US" altLang="zh-CN" sz="2800" b="0" kern="0" dirty="0">
                <a:solidFill>
                  <a:srgbClr val="FFFFFF"/>
                </a:solidFill>
                <a:latin typeface="Tahoma"/>
                <a:ea typeface="宋体"/>
              </a:rPr>
              <a:t>Local</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5" grpId="0"/>
      <p:bldP spid="16" grpId="0"/>
      <p:bldP spid="17" grpId="0"/>
      <p:bldP spid="18" grpId="0"/>
      <p:bldP spid="19" grpId="0"/>
      <p:bldP spid="20"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zh-CN" altLang="en-US" smtClean="0"/>
              <a:t>麦克斯韦方程组的意义</a:t>
            </a:r>
          </a:p>
        </p:txBody>
      </p:sp>
      <p:pic>
        <p:nvPicPr>
          <p:cNvPr id="4" name="图片 3"/>
          <p:cNvPicPr>
            <a:picLocks noChangeAspect="1"/>
          </p:cNvPicPr>
          <p:nvPr/>
        </p:nvPicPr>
        <p:blipFill>
          <a:blip r:embed="rId2"/>
          <a:stretch>
            <a:fillRect/>
          </a:stretch>
        </p:blipFill>
        <p:spPr>
          <a:xfrm>
            <a:off x="4932363" y="1917700"/>
            <a:ext cx="1727200" cy="73501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5" name="图片 4"/>
          <p:cNvPicPr>
            <a:picLocks noChangeAspect="1"/>
          </p:cNvPicPr>
          <p:nvPr/>
        </p:nvPicPr>
        <p:blipFill>
          <a:blip r:embed="rId3"/>
          <a:stretch>
            <a:fillRect/>
          </a:stretch>
        </p:blipFill>
        <p:spPr>
          <a:xfrm>
            <a:off x="1765300" y="1862138"/>
            <a:ext cx="1727200" cy="84613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7" name="矩形 6"/>
          <p:cNvSpPr>
            <a:spLocks noChangeArrowheads="1"/>
          </p:cNvSpPr>
          <p:nvPr/>
        </p:nvSpPr>
        <p:spPr bwMode="auto">
          <a:xfrm>
            <a:off x="-20638" y="2873375"/>
            <a:ext cx="6535738"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914400" indent="-5143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lvl="1">
              <a:buClr>
                <a:srgbClr val="D9D9D9"/>
              </a:buClr>
              <a:buSzPct val="100000"/>
              <a:buFont typeface="SimSun" panose="02010600030101010101" pitchFamily="2" charset="-122"/>
              <a:buAutoNum type="circleNumDbPlain" startAt="2"/>
            </a:pPr>
            <a:r>
              <a:rPr lang="zh-CN" altLang="en-US" b="0">
                <a:solidFill>
                  <a:srgbClr val="FFFFFF"/>
                </a:solidFill>
              </a:rPr>
              <a:t>看运算</a:t>
            </a:r>
            <a:endParaRPr lang="en-US" altLang="zh-CN" b="0">
              <a:solidFill>
                <a:srgbClr val="FFFFFF"/>
              </a:solidFill>
            </a:endParaRPr>
          </a:p>
          <a:p>
            <a:pPr lvl="1">
              <a:buClr>
                <a:srgbClr val="D9D9D9"/>
              </a:buClr>
              <a:buSzPct val="100000"/>
              <a:buFontTx/>
              <a:buNone/>
            </a:pPr>
            <a:r>
              <a:rPr lang="en-US" altLang="zh-CN" b="0">
                <a:solidFill>
                  <a:srgbClr val="FFFFFF"/>
                </a:solidFill>
              </a:rPr>
              <a:t>     </a:t>
            </a:r>
            <a:r>
              <a:rPr lang="zh-CN" altLang="en-US" b="0">
                <a:solidFill>
                  <a:srgbClr val="FFFFFF"/>
                </a:solidFill>
              </a:rPr>
              <a:t>左边空间变化转化为右边时间变化</a:t>
            </a:r>
            <a:endParaRPr lang="en-US" altLang="zh-CN" b="0">
              <a:solidFill>
                <a:srgbClr val="FFFFFF"/>
              </a:solidFill>
            </a:endParaRPr>
          </a:p>
          <a:p>
            <a:pPr lvl="1">
              <a:buClr>
                <a:srgbClr val="D9D9D9"/>
              </a:buClr>
              <a:buSzPct val="100000"/>
              <a:buFontTx/>
              <a:buNone/>
            </a:pPr>
            <a:r>
              <a:rPr lang="zh-CN" altLang="en-US" b="0">
                <a:solidFill>
                  <a:srgbClr val="FFFFFF"/>
                </a:solidFill>
              </a:rPr>
              <a:t>     右边时间变化转化为左边空间变化</a:t>
            </a:r>
            <a:endParaRPr lang="en-US" altLang="zh-CN" b="0">
              <a:solidFill>
                <a:srgbClr val="FFFFFF"/>
              </a:solidFill>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4637088"/>
            <a:ext cx="4392613"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a:spLocks noChangeArrowheads="1"/>
          </p:cNvSpPr>
          <p:nvPr/>
        </p:nvSpPr>
        <p:spPr bwMode="auto">
          <a:xfrm>
            <a:off x="5024438" y="4652963"/>
            <a:ext cx="3721100"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914400" indent="-5143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lvl="1">
              <a:buClr>
                <a:srgbClr val="D9D9D9"/>
              </a:buClr>
              <a:buSzPct val="100000"/>
              <a:buFont typeface="SimSun" panose="02010600030101010101" pitchFamily="2" charset="-122"/>
              <a:buAutoNum type="circleNumDbPlain" startAt="3"/>
            </a:pPr>
            <a:r>
              <a:rPr lang="zh-CN" altLang="en-US" b="0">
                <a:solidFill>
                  <a:srgbClr val="FFFFFF"/>
                </a:solidFill>
              </a:rPr>
              <a:t>频率</a:t>
            </a:r>
            <a:r>
              <a:rPr lang="en-US" altLang="zh-CN" b="0" i="1">
                <a:solidFill>
                  <a:srgbClr val="FFFFFF"/>
                </a:solidFill>
                <a:latin typeface="Times New Roman" panose="02020603050405020304" pitchFamily="18" charset="0"/>
                <a:cs typeface="Times New Roman" panose="02020603050405020304" pitchFamily="18" charset="0"/>
              </a:rPr>
              <a:t>f</a:t>
            </a:r>
            <a:r>
              <a:rPr lang="zh-CN" altLang="en-US" b="0">
                <a:solidFill>
                  <a:srgbClr val="FFFFFF"/>
                </a:solidFill>
              </a:rPr>
              <a:t>是转化条件</a:t>
            </a:r>
            <a:endParaRPr lang="en-US" altLang="zh-CN" b="0">
              <a:solidFill>
                <a:srgbClr val="FFFFFF"/>
              </a:solidFill>
            </a:endParaRPr>
          </a:p>
          <a:p>
            <a:pPr lvl="1">
              <a:buClr>
                <a:srgbClr val="D9D9D9"/>
              </a:buClr>
              <a:buSzPct val="100000"/>
              <a:buFontTx/>
              <a:buNone/>
            </a:pPr>
            <a:endParaRPr lang="en-US" altLang="zh-CN" b="0">
              <a:solidFill>
                <a:srgbClr val="FFFFFF"/>
              </a:solidFill>
            </a:endParaRP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smtClean="0"/>
              <a:t>麦克斯韦方程组的意义</a:t>
            </a:r>
          </a:p>
        </p:txBody>
      </p:sp>
      <p:sp>
        <p:nvSpPr>
          <p:cNvPr id="9" name="矩形 8"/>
          <p:cNvSpPr>
            <a:spLocks noChangeArrowheads="1"/>
          </p:cNvSpPr>
          <p:nvPr/>
        </p:nvSpPr>
        <p:spPr bwMode="auto">
          <a:xfrm>
            <a:off x="900113" y="2060575"/>
            <a:ext cx="3919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914400" indent="-5143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lvl="1">
              <a:buClr>
                <a:srgbClr val="D9D9D9"/>
              </a:buClr>
              <a:buSzPct val="100000"/>
              <a:buFont typeface="SimSun" panose="02010600030101010101" pitchFamily="2" charset="-122"/>
              <a:buAutoNum type="circleNumDbPlain" startAt="3"/>
            </a:pPr>
            <a:r>
              <a:rPr lang="zh-CN" altLang="en-US" b="0">
                <a:solidFill>
                  <a:srgbClr val="FFFFFF"/>
                </a:solidFill>
              </a:rPr>
              <a:t>频率</a:t>
            </a:r>
            <a:r>
              <a:rPr lang="el-GR" altLang="zh-CN" b="0">
                <a:solidFill>
                  <a:srgbClr val="FFFFFF"/>
                </a:solidFill>
              </a:rPr>
              <a:t>ω</a:t>
            </a:r>
            <a:r>
              <a:rPr lang="zh-CN" altLang="en-US" b="0">
                <a:solidFill>
                  <a:srgbClr val="FFFFFF"/>
                </a:solidFill>
              </a:rPr>
              <a:t>是转化条件</a:t>
            </a:r>
            <a:endParaRPr lang="en-US" altLang="zh-CN" b="0">
              <a:solidFill>
                <a:srgbClr val="FFFFFF"/>
              </a:solidFill>
            </a:endParaRPr>
          </a:p>
        </p:txBody>
      </p:sp>
      <p:sp>
        <p:nvSpPr>
          <p:cNvPr id="11" name="矩形 10"/>
          <p:cNvSpPr>
            <a:spLocks noRot="1" noChangeAspect="1" noMove="1" noResize="1" noEditPoints="1" noAdjustHandles="1" noChangeArrowheads="1" noChangeShapeType="1" noTextEdit="1"/>
          </p:cNvSpPr>
          <p:nvPr/>
        </p:nvSpPr>
        <p:spPr>
          <a:xfrm>
            <a:off x="1531302" y="2743903"/>
            <a:ext cx="2880320" cy="449226"/>
          </a:xfrm>
          <a:prstGeom prst="rect">
            <a:avLst/>
          </a:prstGeom>
          <a:blipFill rotWithShape="0">
            <a:blip r:embed="rId2"/>
            <a:stretch>
              <a:fillRect t="-4054" b="-12162"/>
            </a:stretch>
          </a:blipFill>
        </p:spPr>
        <p:txBody>
          <a:bodyPr/>
          <a:lstStyle/>
          <a:p>
            <a:pPr>
              <a:defRPr/>
            </a:pPr>
            <a:r>
              <a:rPr lang="zh-CN" altLang="en-US">
                <a:noFill/>
              </a:rPr>
              <a:t> </a:t>
            </a:r>
          </a:p>
        </p:txBody>
      </p:sp>
      <p:sp>
        <p:nvSpPr>
          <p:cNvPr id="13" name="矩形 12"/>
          <p:cNvSpPr>
            <a:spLocks noRot="1" noChangeAspect="1" noMove="1" noResize="1" noEditPoints="1" noAdjustHandles="1" noChangeArrowheads="1" noChangeShapeType="1" noTextEdit="1"/>
          </p:cNvSpPr>
          <p:nvPr/>
        </p:nvSpPr>
        <p:spPr>
          <a:xfrm>
            <a:off x="1526252" y="3212976"/>
            <a:ext cx="2901732" cy="449226"/>
          </a:xfrm>
          <a:prstGeom prst="rect">
            <a:avLst/>
          </a:prstGeom>
          <a:blipFill rotWithShape="0">
            <a:blip r:embed="rId3"/>
            <a:stretch>
              <a:fillRect t="-4054" b="-12162"/>
            </a:stretch>
          </a:blipFill>
        </p:spPr>
        <p:txBody>
          <a:bodyPr/>
          <a:lstStyle/>
          <a:p>
            <a:pPr>
              <a:defRPr/>
            </a:pPr>
            <a:r>
              <a:rPr lang="zh-CN" altLang="en-US">
                <a:noFill/>
              </a:rPr>
              <a:t> </a:t>
            </a:r>
          </a:p>
        </p:txBody>
      </p:sp>
      <p:sp>
        <p:nvSpPr>
          <p:cNvPr id="15366" name="矩形 13"/>
          <p:cNvSpPr>
            <a:spLocks noChangeArrowheads="1"/>
          </p:cNvSpPr>
          <p:nvPr/>
        </p:nvSpPr>
        <p:spPr bwMode="auto">
          <a:xfrm>
            <a:off x="1042988" y="3933825"/>
            <a:ext cx="70580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4000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lvl="1">
              <a:buClr>
                <a:srgbClr val="D9D9D9"/>
              </a:buClr>
              <a:buSzPct val="100000"/>
              <a:buFontTx/>
              <a:buNone/>
            </a:pPr>
            <a:r>
              <a:rPr lang="el-GR" altLang="zh-CN" b="0">
                <a:solidFill>
                  <a:srgbClr val="FFFFFF"/>
                </a:solidFill>
              </a:rPr>
              <a:t>ω</a:t>
            </a:r>
            <a:r>
              <a:rPr lang="zh-CN" altLang="en-US" b="0">
                <a:solidFill>
                  <a:srgbClr val="FFFFFF"/>
                </a:solidFill>
              </a:rPr>
              <a:t>越高越容易产生波，但不易产生</a:t>
            </a:r>
            <a:r>
              <a:rPr lang="en-US" altLang="zh-CN" b="0">
                <a:solidFill>
                  <a:srgbClr val="FFFFFF"/>
                </a:solidFill>
              </a:rPr>
              <a:t>P</a:t>
            </a:r>
            <a:r>
              <a:rPr lang="zh-CN" altLang="en-US" b="0">
                <a:solidFill>
                  <a:srgbClr val="FFFFFF"/>
                </a:solidFill>
              </a:rPr>
              <a:t>功率</a:t>
            </a:r>
            <a:endParaRPr lang="en-US" altLang="zh-CN" b="0">
              <a:solidFill>
                <a:srgbClr val="FFFFFF"/>
              </a:solidFill>
            </a:endParaRPr>
          </a:p>
        </p:txBody>
      </p:sp>
      <p:sp>
        <p:nvSpPr>
          <p:cNvPr id="16" name="矩形 15"/>
          <p:cNvSpPr>
            <a:spLocks noChangeArrowheads="1"/>
          </p:cNvSpPr>
          <p:nvPr/>
        </p:nvSpPr>
        <p:spPr bwMode="auto">
          <a:xfrm>
            <a:off x="900113" y="4656138"/>
            <a:ext cx="3919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914400" indent="-5143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lvl="1">
              <a:buClr>
                <a:srgbClr val="D9D9D9"/>
              </a:buClr>
              <a:buSzPct val="100000"/>
              <a:buFont typeface="SimSun" panose="02010600030101010101" pitchFamily="2" charset="-122"/>
              <a:buAutoNum type="circleNumDbPlain" startAt="4"/>
            </a:pPr>
            <a:r>
              <a:rPr lang="zh-CN" altLang="en-US" b="0">
                <a:solidFill>
                  <a:srgbClr val="FFFFFF"/>
                </a:solidFill>
              </a:rPr>
              <a:t>媒质矛盾</a:t>
            </a:r>
            <a:endParaRPr lang="en-US" altLang="zh-CN" b="0">
              <a:solidFill>
                <a:srgbClr val="FFFFFF"/>
              </a:solidFill>
            </a:endParaRPr>
          </a:p>
        </p:txBody>
      </p:sp>
      <p:sp>
        <p:nvSpPr>
          <p:cNvPr id="17" name="矩形 16"/>
          <p:cNvSpPr>
            <a:spLocks noRot="1" noChangeAspect="1" noMove="1" noResize="1" noEditPoints="1" noAdjustHandles="1" noChangeArrowheads="1" noChangeShapeType="1" noTextEdit="1"/>
          </p:cNvSpPr>
          <p:nvPr/>
        </p:nvSpPr>
        <p:spPr>
          <a:xfrm>
            <a:off x="1490419" y="5356038"/>
            <a:ext cx="2901732" cy="449226"/>
          </a:xfrm>
          <a:prstGeom prst="rect">
            <a:avLst/>
          </a:prstGeom>
          <a:blipFill rotWithShape="0">
            <a:blip r:embed="rId4"/>
            <a:stretch>
              <a:fillRect l="-420" t="-4110" r="-13235" b="-21918"/>
            </a:stretch>
          </a:blipFill>
        </p:spPr>
        <p:txBody>
          <a:bodyPr/>
          <a:lstStyle/>
          <a:p>
            <a:pPr>
              <a:defRPr/>
            </a:pPr>
            <a:r>
              <a:rPr lang="zh-CN" altLang="en-US">
                <a:noFill/>
              </a:rPr>
              <a:t> </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zh-CN" altLang="en-US" sz="3200" b="1" smtClean="0"/>
              <a:t>电磁波的历史</a:t>
            </a:r>
            <a:endParaRPr lang="zh-CN" altLang="en-US" sz="3200" smtClean="0"/>
          </a:p>
        </p:txBody>
      </p:sp>
      <p:sp>
        <p:nvSpPr>
          <p:cNvPr id="16387" name="Rectangle 3"/>
          <p:cNvSpPr>
            <a:spLocks noGrp="1" noChangeArrowheads="1"/>
          </p:cNvSpPr>
          <p:nvPr>
            <p:ph type="body" idx="1"/>
          </p:nvPr>
        </p:nvSpPr>
        <p:spPr>
          <a:xfrm>
            <a:off x="2051050" y="2017713"/>
            <a:ext cx="6904038" cy="4114800"/>
          </a:xfrm>
        </p:spPr>
        <p:txBody>
          <a:bodyPr/>
          <a:lstStyle/>
          <a:p>
            <a:pPr eaLnBrk="1" hangingPunct="1">
              <a:lnSpc>
                <a:spcPct val="90000"/>
              </a:lnSpc>
              <a:buClr>
                <a:schemeClr val="bg1"/>
              </a:buClr>
            </a:pPr>
            <a:r>
              <a:rPr lang="zh-CN" altLang="en-US" sz="2400" smtClean="0"/>
              <a:t>麦克斯韦预言电磁波的存在，但却没有能通过亲手实验证实他的预言。</a:t>
            </a:r>
            <a:r>
              <a:rPr lang="en-US" altLang="zh-CN" sz="2400" smtClean="0"/>
              <a:t>1887</a:t>
            </a:r>
            <a:r>
              <a:rPr lang="zh-CN" altLang="en-US" sz="2400" smtClean="0"/>
              <a:t>年德国科学家赫兹透过闪烁的火花，第一次证实电磁波的存在。</a:t>
            </a:r>
            <a:r>
              <a:rPr lang="zh-CN" altLang="en-US" sz="2400" smtClean="0">
                <a:latin typeface="Times New Roman" panose="02020603050405020304" pitchFamily="18" charset="0"/>
              </a:rPr>
              <a:t>此后过了 不到</a:t>
            </a:r>
            <a:r>
              <a:rPr lang="en-US" altLang="zh-CN" sz="2400" smtClean="0">
                <a:latin typeface="Times New Roman" panose="02020603050405020304" pitchFamily="18" charset="0"/>
              </a:rPr>
              <a:t>7</a:t>
            </a:r>
            <a:r>
              <a:rPr lang="zh-CN" altLang="en-US" sz="2400" smtClean="0">
                <a:latin typeface="Times New Roman" panose="02020603050405020304" pitchFamily="18" charset="0"/>
              </a:rPr>
              <a:t>年时间，电磁波开始实际应用到通信领域。从此开始了电磁场和电磁波理论的应用与发展时代。</a:t>
            </a:r>
          </a:p>
        </p:txBody>
      </p:sp>
      <p:sp>
        <p:nvSpPr>
          <p:cNvPr id="16388" name="Rectangle 5"/>
          <p:cNvSpPr>
            <a:spLocks noChangeArrowheads="1"/>
          </p:cNvSpPr>
          <p:nvPr/>
        </p:nvSpPr>
        <p:spPr bwMode="auto">
          <a:xfrm>
            <a:off x="0" y="4724400"/>
            <a:ext cx="20161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zh-CN" altLang="en-US" sz="2000" b="0">
                <a:latin typeface="黑体" panose="02010609060101010101" pitchFamily="49" charset="-122"/>
                <a:ea typeface="黑体" panose="02010609060101010101" pitchFamily="49" charset="-122"/>
              </a:rPr>
              <a:t>赫兹 </a:t>
            </a:r>
          </a:p>
          <a:p>
            <a:pPr eaLnBrk="1" hangingPunct="1">
              <a:spcBef>
                <a:spcPct val="0"/>
              </a:spcBef>
              <a:buClrTx/>
              <a:buSzTx/>
              <a:buFontTx/>
              <a:buNone/>
            </a:pPr>
            <a:r>
              <a:rPr lang="zh-CN" altLang="en-US" sz="2000" b="0">
                <a:latin typeface="黑体" panose="02010609060101010101" pitchFamily="49" charset="-122"/>
                <a:ea typeface="黑体" panose="02010609060101010101" pitchFamily="49" charset="-122"/>
              </a:rPr>
              <a:t>（</a:t>
            </a:r>
            <a:r>
              <a:rPr lang="en-US" altLang="zh-CN" sz="2000" b="0">
                <a:latin typeface="黑体" panose="02010609060101010101" pitchFamily="49" charset="-122"/>
                <a:ea typeface="黑体" panose="02010609060101010101" pitchFamily="49" charset="-122"/>
              </a:rPr>
              <a:t>1857-1894</a:t>
            </a:r>
            <a:r>
              <a:rPr lang="zh-CN" altLang="en-US" sz="2000" b="0">
                <a:latin typeface="黑体" panose="02010609060101010101" pitchFamily="49" charset="-122"/>
                <a:ea typeface="黑体" panose="02010609060101010101" pitchFamily="49" charset="-122"/>
              </a:rPr>
              <a:t>）</a:t>
            </a:r>
          </a:p>
        </p:txBody>
      </p:sp>
      <p:sp>
        <p:nvSpPr>
          <p:cNvPr id="16389" name="Rectangle 7"/>
          <p:cNvSpPr>
            <a:spLocks noChangeArrowheads="1"/>
          </p:cNvSpPr>
          <p:nvPr/>
        </p:nvSpPr>
        <p:spPr bwMode="auto">
          <a:xfrm>
            <a:off x="2286000" y="4832350"/>
            <a:ext cx="504825" cy="13112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a:latin typeface="Times New Roman" panose="02020603050405020304" pitchFamily="18" charset="0"/>
                <a:ea typeface="仿宋_GB2312" pitchFamily="49" charset="-122"/>
              </a:rPr>
              <a:t>赫兹实验</a:t>
            </a:r>
          </a:p>
        </p:txBody>
      </p:sp>
      <p:sp>
        <p:nvSpPr>
          <p:cNvPr id="16390" name="Rectangle 8"/>
          <p:cNvSpPr>
            <a:spLocks noChangeArrowheads="1"/>
          </p:cNvSpPr>
          <p:nvPr/>
        </p:nvSpPr>
        <p:spPr bwMode="auto">
          <a:xfrm>
            <a:off x="71438" y="5537200"/>
            <a:ext cx="1763712" cy="9159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1800" b="0">
                <a:latin typeface="Times New Roman" panose="02020603050405020304" pitchFamily="18" charset="0"/>
                <a:ea typeface="仿宋_GB2312" pitchFamily="49" charset="-122"/>
              </a:rPr>
              <a:t>频率的单位</a:t>
            </a:r>
            <a:r>
              <a:rPr lang="en-US" altLang="zh-CN" sz="1800" b="0">
                <a:latin typeface="Times New Roman" panose="02020603050405020304" pitchFamily="18" charset="0"/>
                <a:ea typeface="仿宋_GB2312" pitchFamily="49" charset="-122"/>
              </a:rPr>
              <a:t>Hz</a:t>
            </a:r>
            <a:r>
              <a:rPr lang="zh-CN" altLang="en-US" sz="1800" b="0">
                <a:latin typeface="Times New Roman" panose="02020603050405020304" pitchFamily="18" charset="0"/>
                <a:ea typeface="仿宋_GB2312" pitchFamily="49" charset="-122"/>
              </a:rPr>
              <a:t>即以他的姓氏命名。</a:t>
            </a:r>
          </a:p>
        </p:txBody>
      </p:sp>
      <p:pic>
        <p:nvPicPr>
          <p:cNvPr id="16391" name="Picture 3" descr="http://gb.cri.cn/mmsource/images/2006/03/01/rd060301007.jpg"/>
          <p:cNvPicPr>
            <a:picLocks noChangeAspect="1" noChangeArrowheads="1"/>
          </p:cNvPicPr>
          <p:nvPr/>
        </p:nvPicPr>
        <p:blipFill>
          <a:blip r:embed="rId2">
            <a:extLst>
              <a:ext uri="{28A0092B-C50C-407E-A947-70E740481C1C}">
                <a14:useLocalDpi xmlns:a14="http://schemas.microsoft.com/office/drawing/2010/main" val="0"/>
              </a:ext>
            </a:extLst>
          </a:blip>
          <a:srcRect r="51292"/>
          <a:stretch>
            <a:fillRect/>
          </a:stretch>
        </p:blipFill>
        <p:spPr bwMode="auto">
          <a:xfrm>
            <a:off x="2714625" y="4429125"/>
            <a:ext cx="30956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5" descr="http://i8.hexunimg.cn/2012-02-22/1385380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5" y="4213225"/>
            <a:ext cx="2643188"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1" descr="C:\Users\Administrator\AppData\Roaming\Tencent\Users\9148071\QQ\WinTemp\RichOle\B)((~7`E)3OGMF2~SG)`7F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3" y="2143125"/>
            <a:ext cx="2000250"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116013" y="188913"/>
            <a:ext cx="7793037" cy="1462087"/>
          </a:xfrm>
        </p:spPr>
        <p:txBody>
          <a:bodyPr/>
          <a:lstStyle/>
          <a:p>
            <a:pPr eaLnBrk="1" hangingPunct="1"/>
            <a:r>
              <a:rPr lang="zh-CN" altLang="en-US" sz="3200" b="1" smtClean="0"/>
              <a:t>电磁波的历史</a:t>
            </a:r>
            <a:endParaRPr lang="zh-CN" altLang="en-US" sz="3200" smtClean="0"/>
          </a:p>
        </p:txBody>
      </p:sp>
      <p:sp>
        <p:nvSpPr>
          <p:cNvPr id="17411" name="Rectangle 3"/>
          <p:cNvSpPr>
            <a:spLocks noGrp="1" noChangeArrowheads="1"/>
          </p:cNvSpPr>
          <p:nvPr>
            <p:ph type="body" idx="1"/>
          </p:nvPr>
        </p:nvSpPr>
        <p:spPr>
          <a:xfrm>
            <a:off x="2124075" y="2017713"/>
            <a:ext cx="6831013" cy="4114800"/>
          </a:xfrm>
        </p:spPr>
        <p:txBody>
          <a:bodyPr/>
          <a:lstStyle/>
          <a:p>
            <a:pPr eaLnBrk="1" hangingPunct="1">
              <a:lnSpc>
                <a:spcPct val="90000"/>
              </a:lnSpc>
              <a:buClr>
                <a:schemeClr val="bg1"/>
              </a:buClr>
            </a:pPr>
            <a:r>
              <a:rPr lang="en-US" altLang="zh-CN" sz="2400" smtClean="0"/>
              <a:t>20</a:t>
            </a:r>
            <a:r>
              <a:rPr lang="zh-CN" altLang="en-US" sz="2400" smtClean="0"/>
              <a:t>岁的马可尼偶然读到赫兹论述电磁波实验的文章，从而把兴趣全部转移到利用电磁波进行通信的实验上，立志实现无线电通信。</a:t>
            </a:r>
            <a:r>
              <a:rPr lang="en-US" altLang="zh-CN" sz="2400" smtClean="0"/>
              <a:t>1901</a:t>
            </a:r>
            <a:r>
              <a:rPr lang="zh-CN" altLang="en-US" sz="2400" smtClean="0"/>
              <a:t>年，他试验成功了在加拿大的纽芬兰与英国的昆沃尔之间、横跨大西洋</a:t>
            </a:r>
            <a:r>
              <a:rPr lang="en-US" altLang="zh-CN" sz="2400" smtClean="0"/>
              <a:t>3000</a:t>
            </a:r>
            <a:r>
              <a:rPr lang="zh-CN" altLang="en-US" sz="2400" smtClean="0"/>
              <a:t>公里的越洋无线电通信。从而使无线电技术的发展成为</a:t>
            </a:r>
            <a:r>
              <a:rPr lang="en-US" altLang="zh-CN" sz="2400" smtClean="0"/>
              <a:t>20</a:t>
            </a:r>
            <a:r>
              <a:rPr lang="zh-CN" altLang="en-US" sz="2400" smtClean="0"/>
              <a:t>世纪的热门话题。开辟了人类应用无线电的新纪元。 </a:t>
            </a:r>
          </a:p>
          <a:p>
            <a:pPr eaLnBrk="1" hangingPunct="1">
              <a:lnSpc>
                <a:spcPct val="90000"/>
              </a:lnSpc>
              <a:buClr>
                <a:schemeClr val="bg1"/>
              </a:buClr>
            </a:pPr>
            <a:endParaRPr lang="zh-CN" altLang="en-US" sz="2400" b="1" smtClean="0">
              <a:latin typeface="SimSun" panose="02010600030101010101" pitchFamily="2" charset="-122"/>
            </a:endParaRPr>
          </a:p>
          <a:p>
            <a:pPr eaLnBrk="1" hangingPunct="1">
              <a:lnSpc>
                <a:spcPct val="90000"/>
              </a:lnSpc>
              <a:buClr>
                <a:schemeClr val="bg1"/>
              </a:buClr>
            </a:pPr>
            <a:endParaRPr lang="zh-CN" altLang="en-US" sz="2400" b="1" smtClean="0">
              <a:latin typeface="SimSun" panose="02010600030101010101" pitchFamily="2" charset="-122"/>
            </a:endParaRPr>
          </a:p>
          <a:p>
            <a:pPr eaLnBrk="1" hangingPunct="1">
              <a:lnSpc>
                <a:spcPct val="90000"/>
              </a:lnSpc>
              <a:buClr>
                <a:schemeClr val="bg1"/>
              </a:buClr>
            </a:pPr>
            <a:r>
              <a:rPr lang="zh-CN" altLang="en-US" sz="2400" b="1" smtClean="0">
                <a:latin typeface="SimSun" panose="02010600030101010101" pitchFamily="2" charset="-122"/>
              </a:rPr>
              <a:t>马可尼成为</a:t>
            </a:r>
            <a:r>
              <a:rPr lang="en-US" altLang="zh-CN" sz="2400" b="1" smtClean="0">
                <a:latin typeface="SimSun" panose="02010600030101010101" pitchFamily="2" charset="-122"/>
              </a:rPr>
              <a:t>1909</a:t>
            </a:r>
            <a:r>
              <a:rPr lang="zh-CN" altLang="en-US" sz="2400" b="1" smtClean="0">
                <a:latin typeface="SimSun" panose="02010600030101010101" pitchFamily="2" charset="-122"/>
              </a:rPr>
              <a:t>年</a:t>
            </a:r>
          </a:p>
          <a:p>
            <a:pPr eaLnBrk="1" hangingPunct="1">
              <a:lnSpc>
                <a:spcPct val="90000"/>
              </a:lnSpc>
              <a:buClr>
                <a:schemeClr val="bg1"/>
              </a:buClr>
              <a:buFont typeface="Wingdings" panose="05000000000000000000" pitchFamily="2" charset="2"/>
              <a:buNone/>
            </a:pPr>
            <a:r>
              <a:rPr lang="zh-CN" altLang="en-US" sz="2400" b="1" smtClean="0">
                <a:latin typeface="SimSun" panose="02010600030101010101" pitchFamily="2" charset="-122"/>
              </a:rPr>
              <a:t>   的诺贝尔奖得主</a:t>
            </a:r>
          </a:p>
        </p:txBody>
      </p:sp>
      <p:pic>
        <p:nvPicPr>
          <p:cNvPr id="17412" name="Picture 4" descr="mk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0575"/>
            <a:ext cx="180022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5"/>
          <p:cNvSpPr>
            <a:spLocks noChangeArrowheads="1"/>
          </p:cNvSpPr>
          <p:nvPr/>
        </p:nvSpPr>
        <p:spPr bwMode="auto">
          <a:xfrm>
            <a:off x="0" y="4868863"/>
            <a:ext cx="18716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zh-CN" altLang="en-US" sz="2000" b="0">
                <a:latin typeface="黑体" panose="02010609060101010101" pitchFamily="49" charset="-122"/>
                <a:ea typeface="黑体" panose="02010609060101010101" pitchFamily="49" charset="-122"/>
              </a:rPr>
              <a:t>马可尼</a:t>
            </a:r>
          </a:p>
          <a:p>
            <a:pPr eaLnBrk="1" hangingPunct="1">
              <a:spcBef>
                <a:spcPct val="0"/>
              </a:spcBef>
              <a:buClrTx/>
              <a:buSzTx/>
              <a:buFontTx/>
              <a:buNone/>
            </a:pPr>
            <a:r>
              <a:rPr lang="zh-CN" altLang="en-US" sz="2000" b="0">
                <a:latin typeface="黑体" panose="02010609060101010101" pitchFamily="49" charset="-122"/>
                <a:ea typeface="黑体" panose="02010609060101010101" pitchFamily="49" charset="-122"/>
              </a:rPr>
              <a:t>（</a:t>
            </a:r>
            <a:r>
              <a:rPr lang="en-US" altLang="zh-CN" sz="2000" b="0">
                <a:latin typeface="黑体" panose="02010609060101010101" pitchFamily="49" charset="-122"/>
                <a:ea typeface="黑体" panose="02010609060101010101" pitchFamily="49" charset="-122"/>
              </a:rPr>
              <a:t>1874-1937</a:t>
            </a:r>
            <a:r>
              <a:rPr lang="zh-CN" altLang="en-US" sz="2000" b="0">
                <a:latin typeface="黑体" panose="02010609060101010101" pitchFamily="49" charset="-122"/>
                <a:ea typeface="黑体" panose="02010609060101010101" pitchFamily="49" charset="-122"/>
              </a:rPr>
              <a:t>）</a:t>
            </a:r>
          </a:p>
        </p:txBody>
      </p:sp>
      <p:pic>
        <p:nvPicPr>
          <p:cNvPr id="17414" name="Picture 6" descr="p000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4397375"/>
            <a:ext cx="3924300"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a:xfrm>
            <a:off x="1000125" y="142875"/>
            <a:ext cx="3186113" cy="1509713"/>
          </a:xfrm>
          <a:noFill/>
        </p:spPr>
        <p:txBody>
          <a:bodyPr/>
          <a:lstStyle/>
          <a:p>
            <a:pPr eaLnBrk="1" hangingPunct="1">
              <a:lnSpc>
                <a:spcPct val="140000"/>
              </a:lnSpc>
              <a:spcBef>
                <a:spcPct val="50000"/>
              </a:spcBef>
            </a:pPr>
            <a:r>
              <a:rPr lang="zh-CN" altLang="en-US" sz="2000" b="1" smtClean="0">
                <a:latin typeface="华文中宋" panose="02010600040101010101" pitchFamily="2" charset="-122"/>
                <a:ea typeface="华文中宋" panose="02010600040101010101" pitchFamily="2" charset="-122"/>
              </a:rPr>
              <a:t>在发现电磁波不到</a:t>
            </a:r>
            <a:r>
              <a:rPr lang="en-US" altLang="zh-CN" sz="2000" b="1" smtClean="0">
                <a:latin typeface="华文中宋" panose="02010600040101010101" pitchFamily="2" charset="-122"/>
                <a:ea typeface="华文中宋" panose="02010600040101010101" pitchFamily="2" charset="-122"/>
              </a:rPr>
              <a:t>6</a:t>
            </a:r>
            <a:r>
              <a:rPr lang="zh-CN" altLang="en-US" sz="2000" b="1" smtClean="0">
                <a:latin typeface="华文中宋" panose="02010600040101010101" pitchFamily="2" charset="-122"/>
                <a:ea typeface="华文中宋" panose="02010600040101010101" pitchFamily="2" charset="-122"/>
              </a:rPr>
              <a:t>年，利用电磁波的技术，如雨后春笋般相继问世。</a:t>
            </a:r>
          </a:p>
          <a:p>
            <a:pPr eaLnBrk="1" hangingPunct="1">
              <a:lnSpc>
                <a:spcPct val="140000"/>
              </a:lnSpc>
              <a:spcBef>
                <a:spcPct val="50000"/>
              </a:spcBef>
            </a:pPr>
            <a:endParaRPr lang="zh-CN" altLang="en-US" sz="1400" b="1" smtClean="0">
              <a:latin typeface="华文中宋" panose="02010600040101010101" pitchFamily="2" charset="-122"/>
              <a:ea typeface="华文中宋" panose="02010600040101010101" pitchFamily="2" charset="-122"/>
            </a:endParaRPr>
          </a:p>
        </p:txBody>
      </p:sp>
      <p:pic>
        <p:nvPicPr>
          <p:cNvPr id="18435" name="Picture 4" descr="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285750"/>
            <a:ext cx="22860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5" descr="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25" y="142875"/>
            <a:ext cx="1752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6" descr="daoha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688" y="2143125"/>
            <a:ext cx="25400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7" descr="t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2250" y="2928938"/>
            <a:ext cx="245110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42875" y="2009775"/>
            <a:ext cx="3857625" cy="2419350"/>
          </a:xfrm>
          <a:prstGeom prst="rect">
            <a:avLst/>
          </a:prstGeom>
        </p:spPr>
        <p:txBody>
          <a:bodyPr>
            <a:spAutoFit/>
          </a:bodyPr>
          <a:lstStyle/>
          <a:p>
            <a:pPr marL="342900" indent="-342900" eaLnBrk="1" hangingPunct="1">
              <a:lnSpc>
                <a:spcPct val="120000"/>
              </a:lnSpc>
              <a:spcBef>
                <a:spcPct val="50000"/>
              </a:spcBef>
              <a:buClr>
                <a:srgbClr val="3333CC"/>
              </a:buClr>
              <a:buSzPct val="60000"/>
              <a:buFont typeface="Wingdings" pitchFamily="2" charset="2"/>
              <a:buChar char="n"/>
              <a:defRPr/>
            </a:pPr>
            <a:r>
              <a:rPr lang="zh-CN" altLang="en-US" sz="2400" kern="0" dirty="0">
                <a:solidFill>
                  <a:srgbClr val="FFFFFF"/>
                </a:solidFill>
                <a:latin typeface="华文中宋" pitchFamily="2" charset="-122"/>
                <a:ea typeface="华文中宋" pitchFamily="2" charset="-122"/>
              </a:rPr>
              <a:t>无线电报（</a:t>
            </a:r>
            <a:r>
              <a:rPr lang="en-US" altLang="zh-CN" sz="2400" kern="0" dirty="0">
                <a:solidFill>
                  <a:srgbClr val="FFFFFF"/>
                </a:solidFill>
                <a:latin typeface="华文中宋" pitchFamily="2" charset="-122"/>
                <a:ea typeface="华文中宋" pitchFamily="2" charset="-122"/>
              </a:rPr>
              <a:t>1894</a:t>
            </a:r>
            <a:r>
              <a:rPr lang="zh-CN" altLang="en-US" sz="2400" kern="0" dirty="0">
                <a:solidFill>
                  <a:srgbClr val="FFFFFF"/>
                </a:solidFill>
                <a:latin typeface="华文中宋" pitchFamily="2" charset="-122"/>
                <a:ea typeface="华文中宋" pitchFamily="2" charset="-122"/>
              </a:rPr>
              <a:t>年）</a:t>
            </a:r>
          </a:p>
          <a:p>
            <a:pPr marL="342900" indent="-342900" eaLnBrk="1" hangingPunct="1">
              <a:lnSpc>
                <a:spcPct val="120000"/>
              </a:lnSpc>
              <a:spcBef>
                <a:spcPct val="50000"/>
              </a:spcBef>
              <a:buClr>
                <a:srgbClr val="3333CC"/>
              </a:buClr>
              <a:buSzPct val="60000"/>
              <a:buFont typeface="Wingdings" pitchFamily="2" charset="2"/>
              <a:buChar char="n"/>
              <a:defRPr/>
            </a:pPr>
            <a:r>
              <a:rPr lang="zh-CN" altLang="en-US" sz="2400" kern="0" dirty="0">
                <a:solidFill>
                  <a:srgbClr val="FFFFFF"/>
                </a:solidFill>
                <a:latin typeface="华文中宋" pitchFamily="2" charset="-122"/>
                <a:ea typeface="华文中宋" pitchFamily="2" charset="-122"/>
              </a:rPr>
              <a:t>无线电广播（</a:t>
            </a:r>
            <a:r>
              <a:rPr lang="en-US" altLang="zh-CN" sz="2400" kern="0" dirty="0">
                <a:solidFill>
                  <a:srgbClr val="FFFFFF"/>
                </a:solidFill>
                <a:latin typeface="华文中宋" pitchFamily="2" charset="-122"/>
                <a:ea typeface="华文中宋" pitchFamily="2" charset="-122"/>
              </a:rPr>
              <a:t>1906</a:t>
            </a:r>
            <a:r>
              <a:rPr lang="zh-CN" altLang="en-US" sz="2400" kern="0" dirty="0">
                <a:solidFill>
                  <a:srgbClr val="FFFFFF"/>
                </a:solidFill>
                <a:latin typeface="华文中宋" pitchFamily="2" charset="-122"/>
                <a:ea typeface="华文中宋" pitchFamily="2" charset="-122"/>
              </a:rPr>
              <a:t>年）</a:t>
            </a:r>
          </a:p>
          <a:p>
            <a:pPr marL="342900" indent="-342900" eaLnBrk="1" hangingPunct="1">
              <a:lnSpc>
                <a:spcPct val="120000"/>
              </a:lnSpc>
              <a:spcBef>
                <a:spcPct val="50000"/>
              </a:spcBef>
              <a:buClr>
                <a:srgbClr val="3333CC"/>
              </a:buClr>
              <a:buSzPct val="60000"/>
              <a:buFont typeface="Wingdings" pitchFamily="2" charset="2"/>
              <a:buChar char="n"/>
              <a:defRPr/>
            </a:pPr>
            <a:r>
              <a:rPr lang="zh-CN" altLang="en-US" sz="2400" kern="0" dirty="0">
                <a:solidFill>
                  <a:srgbClr val="FFFFFF"/>
                </a:solidFill>
                <a:latin typeface="华文中宋" pitchFamily="2" charset="-122"/>
                <a:ea typeface="华文中宋" pitchFamily="2" charset="-122"/>
              </a:rPr>
              <a:t>无线电导航（</a:t>
            </a:r>
            <a:r>
              <a:rPr lang="en-US" altLang="zh-CN" sz="2400" kern="0" dirty="0">
                <a:solidFill>
                  <a:srgbClr val="FFFFFF"/>
                </a:solidFill>
                <a:latin typeface="华文中宋" pitchFamily="2" charset="-122"/>
                <a:ea typeface="华文中宋" pitchFamily="2" charset="-122"/>
              </a:rPr>
              <a:t>1911</a:t>
            </a:r>
            <a:r>
              <a:rPr lang="zh-CN" altLang="en-US" sz="2400" kern="0" dirty="0">
                <a:solidFill>
                  <a:srgbClr val="FFFFFF"/>
                </a:solidFill>
                <a:latin typeface="华文中宋" pitchFamily="2" charset="-122"/>
                <a:ea typeface="华文中宋" pitchFamily="2" charset="-122"/>
              </a:rPr>
              <a:t>年）</a:t>
            </a:r>
          </a:p>
          <a:p>
            <a:pPr marL="342900" indent="-342900" eaLnBrk="1" hangingPunct="1">
              <a:lnSpc>
                <a:spcPct val="120000"/>
              </a:lnSpc>
              <a:spcBef>
                <a:spcPct val="50000"/>
              </a:spcBef>
              <a:buClr>
                <a:srgbClr val="3333CC"/>
              </a:buClr>
              <a:buSzPct val="60000"/>
              <a:buFont typeface="Wingdings" pitchFamily="2" charset="2"/>
              <a:buChar char="n"/>
              <a:defRPr/>
            </a:pPr>
            <a:r>
              <a:rPr lang="zh-CN" altLang="en-US" sz="2400" kern="0" dirty="0">
                <a:solidFill>
                  <a:srgbClr val="FFFFFF"/>
                </a:solidFill>
                <a:latin typeface="华文中宋" pitchFamily="2" charset="-122"/>
                <a:ea typeface="华文中宋" pitchFamily="2" charset="-122"/>
              </a:rPr>
              <a:t>无线电话（</a:t>
            </a:r>
            <a:r>
              <a:rPr lang="en-US" altLang="zh-CN" sz="2400" kern="0" dirty="0">
                <a:solidFill>
                  <a:srgbClr val="FFFFFF"/>
                </a:solidFill>
                <a:latin typeface="华文中宋" pitchFamily="2" charset="-122"/>
                <a:ea typeface="华文中宋" pitchFamily="2" charset="-122"/>
              </a:rPr>
              <a:t>1916</a:t>
            </a:r>
            <a:r>
              <a:rPr lang="zh-CN" altLang="en-US" sz="2400" kern="0" dirty="0">
                <a:solidFill>
                  <a:srgbClr val="FFFFFF"/>
                </a:solidFill>
                <a:latin typeface="华文中宋" pitchFamily="2" charset="-122"/>
                <a:ea typeface="华文中宋" pitchFamily="2" charset="-122"/>
              </a:rPr>
              <a:t>年）</a:t>
            </a:r>
            <a:endParaRPr lang="zh-CN" altLang="en-US" sz="2400" b="0" kern="0" dirty="0">
              <a:solidFill>
                <a:srgbClr val="FFFFFF"/>
              </a:solidFill>
              <a:latin typeface="华文中宋" pitchFamily="2" charset="-122"/>
              <a:ea typeface="华文中宋" pitchFamily="2" charset="-122"/>
            </a:endParaRPr>
          </a:p>
        </p:txBody>
      </p:sp>
      <p:sp>
        <p:nvSpPr>
          <p:cNvPr id="8" name="矩形 7"/>
          <p:cNvSpPr/>
          <p:nvPr/>
        </p:nvSpPr>
        <p:spPr>
          <a:xfrm>
            <a:off x="142875" y="4429125"/>
            <a:ext cx="4572000" cy="2409825"/>
          </a:xfrm>
          <a:prstGeom prst="rect">
            <a:avLst/>
          </a:prstGeom>
        </p:spPr>
        <p:txBody>
          <a:bodyPr>
            <a:spAutoFit/>
          </a:bodyPr>
          <a:lstStyle/>
          <a:p>
            <a:pPr marL="342900" indent="-342900" eaLnBrk="1" hangingPunct="1">
              <a:lnSpc>
                <a:spcPct val="130000"/>
              </a:lnSpc>
              <a:spcBef>
                <a:spcPct val="40000"/>
              </a:spcBef>
              <a:buClr>
                <a:srgbClr val="3333CC"/>
              </a:buClr>
              <a:buSzPct val="60000"/>
              <a:buFont typeface="Wingdings" pitchFamily="2" charset="2"/>
              <a:buChar char="n"/>
              <a:defRPr/>
            </a:pPr>
            <a:r>
              <a:rPr lang="zh-CN" altLang="en-US" sz="2400" kern="0" dirty="0">
                <a:solidFill>
                  <a:srgbClr val="FFFFFF"/>
                </a:solidFill>
                <a:latin typeface="华文中宋" pitchFamily="2" charset="-122"/>
                <a:ea typeface="华文中宋" pitchFamily="2" charset="-122"/>
              </a:rPr>
              <a:t>短波通信（</a:t>
            </a:r>
            <a:r>
              <a:rPr lang="en-US" altLang="zh-CN" sz="2400" kern="0" dirty="0">
                <a:solidFill>
                  <a:srgbClr val="FFFFFF"/>
                </a:solidFill>
                <a:latin typeface="华文中宋" pitchFamily="2" charset="-122"/>
                <a:ea typeface="华文中宋" pitchFamily="2" charset="-122"/>
              </a:rPr>
              <a:t>1921</a:t>
            </a:r>
            <a:r>
              <a:rPr lang="zh-CN" altLang="en-US" sz="2400" kern="0" dirty="0">
                <a:solidFill>
                  <a:srgbClr val="FFFFFF"/>
                </a:solidFill>
                <a:latin typeface="华文中宋" pitchFamily="2" charset="-122"/>
                <a:ea typeface="华文中宋" pitchFamily="2" charset="-122"/>
              </a:rPr>
              <a:t>年）</a:t>
            </a:r>
          </a:p>
          <a:p>
            <a:pPr marL="342900" indent="-342900" eaLnBrk="1" hangingPunct="1">
              <a:lnSpc>
                <a:spcPct val="130000"/>
              </a:lnSpc>
              <a:spcBef>
                <a:spcPct val="40000"/>
              </a:spcBef>
              <a:buClr>
                <a:srgbClr val="3333CC"/>
              </a:buClr>
              <a:buSzPct val="60000"/>
              <a:buFont typeface="Wingdings" pitchFamily="2" charset="2"/>
              <a:buChar char="n"/>
              <a:defRPr/>
            </a:pPr>
            <a:r>
              <a:rPr lang="zh-CN" altLang="en-US" sz="2400" kern="0" dirty="0">
                <a:solidFill>
                  <a:srgbClr val="FFFFFF"/>
                </a:solidFill>
                <a:latin typeface="华文中宋" pitchFamily="2" charset="-122"/>
                <a:ea typeface="华文中宋" pitchFamily="2" charset="-122"/>
              </a:rPr>
              <a:t>无线电传真（</a:t>
            </a:r>
            <a:r>
              <a:rPr lang="en-US" altLang="zh-CN" sz="2400" kern="0" dirty="0">
                <a:solidFill>
                  <a:srgbClr val="FFFFFF"/>
                </a:solidFill>
                <a:latin typeface="华文中宋" pitchFamily="2" charset="-122"/>
                <a:ea typeface="华文中宋" pitchFamily="2" charset="-122"/>
              </a:rPr>
              <a:t>1923</a:t>
            </a:r>
            <a:r>
              <a:rPr lang="zh-CN" altLang="en-US" sz="2400" kern="0" dirty="0">
                <a:solidFill>
                  <a:srgbClr val="FFFFFF"/>
                </a:solidFill>
                <a:latin typeface="华文中宋" pitchFamily="2" charset="-122"/>
                <a:ea typeface="华文中宋" pitchFamily="2" charset="-122"/>
              </a:rPr>
              <a:t>年）</a:t>
            </a:r>
          </a:p>
          <a:p>
            <a:pPr marL="342900" indent="-342900" eaLnBrk="1" hangingPunct="1">
              <a:lnSpc>
                <a:spcPct val="130000"/>
              </a:lnSpc>
              <a:spcBef>
                <a:spcPct val="40000"/>
              </a:spcBef>
              <a:buClr>
                <a:srgbClr val="3333CC"/>
              </a:buClr>
              <a:buSzPct val="60000"/>
              <a:buFont typeface="Wingdings" pitchFamily="2" charset="2"/>
              <a:buChar char="n"/>
              <a:defRPr/>
            </a:pPr>
            <a:r>
              <a:rPr lang="zh-CN" altLang="en-US" sz="2400" kern="0" dirty="0">
                <a:solidFill>
                  <a:srgbClr val="FFFFFF"/>
                </a:solidFill>
                <a:latin typeface="华文中宋" pitchFamily="2" charset="-122"/>
                <a:ea typeface="华文中宋" pitchFamily="2" charset="-122"/>
              </a:rPr>
              <a:t>电视（</a:t>
            </a:r>
            <a:r>
              <a:rPr lang="en-US" altLang="zh-CN" sz="2400" kern="0" dirty="0">
                <a:solidFill>
                  <a:srgbClr val="FFFFFF"/>
                </a:solidFill>
                <a:latin typeface="华文中宋" pitchFamily="2" charset="-122"/>
                <a:ea typeface="华文中宋" pitchFamily="2" charset="-122"/>
              </a:rPr>
              <a:t>1929</a:t>
            </a:r>
            <a:r>
              <a:rPr lang="zh-CN" altLang="en-US" sz="2400" kern="0" dirty="0">
                <a:solidFill>
                  <a:srgbClr val="FFFFFF"/>
                </a:solidFill>
                <a:latin typeface="华文中宋" pitchFamily="2" charset="-122"/>
                <a:ea typeface="华文中宋" pitchFamily="2" charset="-122"/>
              </a:rPr>
              <a:t>年）</a:t>
            </a:r>
          </a:p>
          <a:p>
            <a:pPr marL="342900" indent="-342900" eaLnBrk="1" hangingPunct="1">
              <a:lnSpc>
                <a:spcPct val="130000"/>
              </a:lnSpc>
              <a:spcBef>
                <a:spcPct val="40000"/>
              </a:spcBef>
              <a:buClr>
                <a:srgbClr val="3333CC"/>
              </a:buClr>
              <a:buSzPct val="60000"/>
              <a:buFont typeface="Wingdings" pitchFamily="2" charset="2"/>
              <a:buChar char="n"/>
              <a:defRPr/>
            </a:pPr>
            <a:r>
              <a:rPr lang="zh-CN" altLang="en-US" sz="2400" kern="0" dirty="0">
                <a:solidFill>
                  <a:srgbClr val="FFFFFF"/>
                </a:solidFill>
                <a:latin typeface="华文中宋" pitchFamily="2" charset="-122"/>
                <a:ea typeface="华文中宋" pitchFamily="2" charset="-122"/>
              </a:rPr>
              <a:t>雷达（</a:t>
            </a:r>
            <a:r>
              <a:rPr lang="en-US" altLang="zh-CN" sz="2400" kern="0" dirty="0">
                <a:solidFill>
                  <a:srgbClr val="FFFFFF"/>
                </a:solidFill>
                <a:latin typeface="华文中宋" pitchFamily="2" charset="-122"/>
                <a:ea typeface="华文中宋" pitchFamily="2" charset="-122"/>
              </a:rPr>
              <a:t>1935</a:t>
            </a:r>
            <a:r>
              <a:rPr lang="zh-CN" altLang="en-US" sz="2400" kern="0" dirty="0">
                <a:solidFill>
                  <a:srgbClr val="FFFFFF"/>
                </a:solidFill>
                <a:latin typeface="华文中宋" pitchFamily="2" charset="-122"/>
                <a:ea typeface="华文中宋" pitchFamily="2" charset="-122"/>
              </a:rPr>
              <a:t>年）</a:t>
            </a:r>
          </a:p>
        </p:txBody>
      </p:sp>
      <p:pic>
        <p:nvPicPr>
          <p:cNvPr id="18441" name="Picture 6" descr="电视"/>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714875" y="3214688"/>
            <a:ext cx="1854200"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4" descr="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6263" y="4714875"/>
            <a:ext cx="2041525"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7" descr="rad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9125" y="4929188"/>
            <a:ext cx="2328863" cy="178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§0.1 </a:t>
            </a:r>
            <a:r>
              <a:rPr lang="zh-CN" altLang="en-US" smtClean="0">
                <a:latin typeface="Times New Roman" panose="02020603050405020304" pitchFamily="18" charset="0"/>
              </a:rPr>
              <a:t>微波的概念</a:t>
            </a:r>
          </a:p>
        </p:txBody>
      </p:sp>
      <p:pic>
        <p:nvPicPr>
          <p:cNvPr id="19459" name="Picture 11" descr="图片1"/>
          <p:cNvPicPr>
            <a:picLocks noChangeAspect="1" noChangeArrowheads="1"/>
          </p:cNvPicPr>
          <p:nvPr/>
        </p:nvPicPr>
        <p:blipFill>
          <a:blip r:embed="rId2" cstate="print">
            <a:extLst>
              <a:ext uri="{28A0092B-C50C-407E-A947-70E740481C1C}">
                <a14:useLocalDpi xmlns:a14="http://schemas.microsoft.com/office/drawing/2010/main" val="0"/>
              </a:ext>
            </a:extLst>
          </a:blip>
          <a:srcRect l="497"/>
          <a:stretch>
            <a:fillRect/>
          </a:stretch>
        </p:blipFill>
        <p:spPr bwMode="auto">
          <a:xfrm>
            <a:off x="468313" y="2060575"/>
            <a:ext cx="8504237" cy="38528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460" name="Rectangle 12"/>
          <p:cNvSpPr>
            <a:spLocks noChangeArrowheads="1"/>
          </p:cNvSpPr>
          <p:nvPr/>
        </p:nvSpPr>
        <p:spPr bwMode="auto">
          <a:xfrm>
            <a:off x="3492500" y="6021388"/>
            <a:ext cx="2519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zh-CN" altLang="en-US" sz="2400">
                <a:latin typeface="Times New Roman" panose="02020603050405020304" pitchFamily="18" charset="0"/>
                <a:ea typeface="仿宋_GB2312" pitchFamily="49" charset="-122"/>
              </a:rPr>
              <a:t>图</a:t>
            </a:r>
            <a:r>
              <a:rPr lang="en-US" altLang="zh-CN" sz="2400">
                <a:latin typeface="Times New Roman" panose="02020603050405020304" pitchFamily="18" charset="0"/>
                <a:ea typeface="仿宋_GB2312" pitchFamily="49" charset="-122"/>
              </a:rPr>
              <a:t>0-3</a:t>
            </a:r>
            <a:r>
              <a:rPr lang="en-US" altLang="zh-CN" sz="2400" b="0">
                <a:latin typeface="Times New Roman" panose="02020603050405020304" pitchFamily="18" charset="0"/>
                <a:ea typeface="仿宋_GB2312" pitchFamily="49" charset="-122"/>
              </a:rPr>
              <a:t> </a:t>
            </a:r>
            <a:r>
              <a:rPr lang="zh-CN" altLang="en-US" sz="2400"/>
              <a:t>电磁波谱</a:t>
            </a:r>
          </a:p>
        </p:txBody>
      </p:sp>
    </p:spTree>
  </p:cSld>
  <p:clrMapOvr>
    <a:masterClrMapping/>
  </p:clrMapOvr>
  <p:transition>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§0.1 </a:t>
            </a:r>
            <a:r>
              <a:rPr lang="zh-CN" altLang="en-US" smtClean="0">
                <a:latin typeface="Times New Roman" panose="02020603050405020304" pitchFamily="18" charset="0"/>
              </a:rPr>
              <a:t>微波的概念</a:t>
            </a:r>
          </a:p>
        </p:txBody>
      </p:sp>
      <p:sp>
        <p:nvSpPr>
          <p:cNvPr id="20483" name="Rectangle 3"/>
          <p:cNvSpPr>
            <a:spLocks noGrp="1" noChangeArrowheads="1"/>
          </p:cNvSpPr>
          <p:nvPr>
            <p:ph type="body" idx="1"/>
          </p:nvPr>
        </p:nvSpPr>
        <p:spPr>
          <a:xfrm>
            <a:off x="755650" y="1916113"/>
            <a:ext cx="8172450" cy="4114800"/>
          </a:xfrm>
        </p:spPr>
        <p:txBody>
          <a:bodyPr/>
          <a:lstStyle/>
          <a:p>
            <a:pPr marL="0" indent="0" eaLnBrk="1" hangingPunct="1">
              <a:buFont typeface="Wingdings" panose="05000000000000000000" pitchFamily="2" charset="2"/>
              <a:buNone/>
            </a:pPr>
            <a:r>
              <a:rPr lang="zh-CN" altLang="en-US" b="1" smtClean="0"/>
              <a:t>微波波段的划分</a:t>
            </a:r>
          </a:p>
          <a:p>
            <a:pPr marL="0" indent="0" eaLnBrk="1" hangingPunct="1">
              <a:buFont typeface="Wingdings" panose="05000000000000000000" pitchFamily="2" charset="2"/>
              <a:buNone/>
            </a:pPr>
            <a:r>
              <a:rPr lang="zh-CN" altLang="en-US" b="1" smtClean="0"/>
              <a:t>       </a:t>
            </a:r>
            <a:r>
              <a:rPr lang="zh-CN" altLang="en-US" sz="2400" smtClean="0"/>
              <a:t>长期以来，人们对微波范围内的电磁波又进行了进一步的频率范围划分，并给予了相应的波段代号</a:t>
            </a:r>
          </a:p>
        </p:txBody>
      </p:sp>
      <p:grpSp>
        <p:nvGrpSpPr>
          <p:cNvPr id="20484" name="Group 51"/>
          <p:cNvGrpSpPr>
            <a:grpSpLocks noChangeAspect="1"/>
          </p:cNvGrpSpPr>
          <p:nvPr/>
        </p:nvGrpSpPr>
        <p:grpSpPr bwMode="auto">
          <a:xfrm>
            <a:off x="900113" y="3716338"/>
            <a:ext cx="7416800" cy="2228850"/>
            <a:chOff x="567" y="2341"/>
            <a:chExt cx="4672" cy="1404"/>
          </a:xfrm>
        </p:grpSpPr>
        <p:sp>
          <p:nvSpPr>
            <p:cNvPr id="20485" name="AutoShape 50"/>
            <p:cNvSpPr>
              <a:spLocks noChangeAspect="1" noChangeArrowheads="1" noTextEdit="1"/>
            </p:cNvSpPr>
            <p:nvPr/>
          </p:nvSpPr>
          <p:spPr bwMode="auto">
            <a:xfrm>
              <a:off x="567" y="2341"/>
              <a:ext cx="4672" cy="1404"/>
            </a:xfrm>
            <a:prstGeom prst="rect">
              <a:avLst/>
            </a:prstGeom>
            <a:solidFill>
              <a:schemeClr val="tx1"/>
            </a:solidFill>
            <a:ln w="9525" algn="ctr">
              <a:solidFill>
                <a:schemeClr val="tx1"/>
              </a:solidFill>
              <a:miter lim="800000"/>
              <a:headEnd/>
              <a:tailEnd/>
            </a:ln>
          </p:spPr>
          <p:txBody>
            <a:bodyPr/>
            <a:lstStyle/>
            <a:p>
              <a:endParaRPr lang="zh-CN" altLang="en-US"/>
            </a:p>
          </p:txBody>
        </p:sp>
        <p:sp>
          <p:nvSpPr>
            <p:cNvPr id="20486" name="Line 52"/>
            <p:cNvSpPr>
              <a:spLocks noChangeShapeType="1"/>
            </p:cNvSpPr>
            <p:nvPr/>
          </p:nvSpPr>
          <p:spPr bwMode="auto">
            <a:xfrm flipV="1">
              <a:off x="916" y="2344"/>
              <a:ext cx="4214" cy="1"/>
            </a:xfrm>
            <a:prstGeom prst="line">
              <a:avLst/>
            </a:prstGeom>
            <a:noFill/>
            <a:ln w="9525" cap="rnd">
              <a:solidFill>
                <a:srgbClr val="3366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7" name="Rectangle 53"/>
            <p:cNvSpPr>
              <a:spLocks noChangeArrowheads="1"/>
            </p:cNvSpPr>
            <p:nvPr/>
          </p:nvSpPr>
          <p:spPr bwMode="auto">
            <a:xfrm>
              <a:off x="1610" y="2345"/>
              <a:ext cx="1289" cy="1338"/>
            </a:xfrm>
            <a:prstGeom prst="rect">
              <a:avLst/>
            </a:prstGeom>
            <a:noFill/>
            <a:ln w="9525" cap="rnd">
              <a:solidFill>
                <a:srgbClr val="3366CC"/>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20488" name="Rectangle 54"/>
            <p:cNvSpPr>
              <a:spLocks noChangeArrowheads="1"/>
            </p:cNvSpPr>
            <p:nvPr/>
          </p:nvSpPr>
          <p:spPr bwMode="auto">
            <a:xfrm>
              <a:off x="2948" y="2345"/>
              <a:ext cx="893" cy="1338"/>
            </a:xfrm>
            <a:prstGeom prst="rect">
              <a:avLst/>
            </a:prstGeom>
            <a:noFill/>
            <a:ln w="9525" cap="rnd">
              <a:solidFill>
                <a:srgbClr val="3366CC"/>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20489" name="Rectangle 55"/>
            <p:cNvSpPr>
              <a:spLocks noChangeArrowheads="1"/>
            </p:cNvSpPr>
            <p:nvPr/>
          </p:nvSpPr>
          <p:spPr bwMode="auto">
            <a:xfrm>
              <a:off x="931" y="2455"/>
              <a:ext cx="40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a:solidFill>
                    <a:srgbClr val="33CCFF"/>
                  </a:solidFill>
                  <a:latin typeface="幼圆" panose="02010509060101010101" pitchFamily="49" charset="-122"/>
                  <a:ea typeface="幼圆" panose="02010509060101010101" pitchFamily="49" charset="-122"/>
                </a:rPr>
                <a:t>波段代号</a:t>
              </a:r>
              <a:endParaRPr lang="zh-CN" altLang="en-US" sz="1800">
                <a:solidFill>
                  <a:schemeClr val="tx1"/>
                </a:solidFill>
                <a:latin typeface="Times New Roman" panose="02020603050405020304" pitchFamily="18" charset="0"/>
                <a:ea typeface="仿宋_GB2312" pitchFamily="49" charset="-122"/>
              </a:endParaRPr>
            </a:p>
          </p:txBody>
        </p:sp>
        <p:sp>
          <p:nvSpPr>
            <p:cNvPr id="20490" name="Rectangle 56"/>
            <p:cNvSpPr>
              <a:spLocks noChangeArrowheads="1"/>
            </p:cNvSpPr>
            <p:nvPr/>
          </p:nvSpPr>
          <p:spPr bwMode="auto">
            <a:xfrm>
              <a:off x="3013" y="2450"/>
              <a:ext cx="40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a:solidFill>
                    <a:srgbClr val="33CCFF"/>
                  </a:solidFill>
                  <a:latin typeface="幼圆" panose="02010509060101010101" pitchFamily="49" charset="-122"/>
                  <a:ea typeface="幼圆" panose="02010509060101010101" pitchFamily="49" charset="-122"/>
                </a:rPr>
                <a:t>波段代号</a:t>
              </a:r>
              <a:endParaRPr lang="zh-CN" altLang="en-US" sz="1800">
                <a:solidFill>
                  <a:schemeClr val="tx1"/>
                </a:solidFill>
                <a:latin typeface="Times New Roman" panose="02020603050405020304" pitchFamily="18" charset="0"/>
                <a:ea typeface="仿宋_GB2312" pitchFamily="49" charset="-122"/>
              </a:endParaRPr>
            </a:p>
          </p:txBody>
        </p:sp>
        <p:sp>
          <p:nvSpPr>
            <p:cNvPr id="20491" name="Rectangle 57"/>
            <p:cNvSpPr>
              <a:spLocks noChangeArrowheads="1"/>
            </p:cNvSpPr>
            <p:nvPr/>
          </p:nvSpPr>
          <p:spPr bwMode="auto">
            <a:xfrm>
              <a:off x="1872" y="2450"/>
              <a:ext cx="40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a:solidFill>
                    <a:srgbClr val="33CCFF"/>
                  </a:solidFill>
                  <a:latin typeface="幼圆" panose="02010509060101010101" pitchFamily="49" charset="-122"/>
                  <a:ea typeface="幼圆" panose="02010509060101010101" pitchFamily="49" charset="-122"/>
                </a:rPr>
                <a:t>频率范围</a:t>
              </a:r>
              <a:endParaRPr lang="zh-CN" altLang="en-US" sz="1800">
                <a:solidFill>
                  <a:schemeClr val="tx1"/>
                </a:solidFill>
                <a:latin typeface="Times New Roman" panose="02020603050405020304" pitchFamily="18" charset="0"/>
                <a:ea typeface="仿宋_GB2312" pitchFamily="49" charset="-122"/>
              </a:endParaRPr>
            </a:p>
          </p:txBody>
        </p:sp>
        <p:sp>
          <p:nvSpPr>
            <p:cNvPr id="20492" name="Rectangle 58"/>
            <p:cNvSpPr>
              <a:spLocks noChangeArrowheads="1"/>
            </p:cNvSpPr>
            <p:nvPr/>
          </p:nvSpPr>
          <p:spPr bwMode="auto">
            <a:xfrm>
              <a:off x="2502" y="2450"/>
              <a:ext cx="3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a:solidFill>
                    <a:srgbClr val="33CCFF"/>
                  </a:solidFill>
                  <a:latin typeface="幼圆" panose="02010509060101010101" pitchFamily="49" charset="-122"/>
                  <a:ea typeface="幼圆" panose="02010509060101010101" pitchFamily="49" charset="-122"/>
                </a:rPr>
                <a:t>/GHz</a:t>
              </a:r>
              <a:endParaRPr lang="en-US" altLang="zh-CN" sz="1800">
                <a:solidFill>
                  <a:schemeClr val="tx1"/>
                </a:solidFill>
                <a:latin typeface="Times New Roman" panose="02020603050405020304" pitchFamily="18" charset="0"/>
                <a:ea typeface="仿宋_GB2312" pitchFamily="49" charset="-122"/>
              </a:endParaRPr>
            </a:p>
          </p:txBody>
        </p:sp>
        <p:sp>
          <p:nvSpPr>
            <p:cNvPr id="20493" name="Rectangle 59"/>
            <p:cNvSpPr>
              <a:spLocks noChangeArrowheads="1"/>
            </p:cNvSpPr>
            <p:nvPr/>
          </p:nvSpPr>
          <p:spPr bwMode="auto">
            <a:xfrm>
              <a:off x="4004" y="2450"/>
              <a:ext cx="40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a:solidFill>
                    <a:srgbClr val="33CCFF"/>
                  </a:solidFill>
                  <a:latin typeface="幼圆" panose="02010509060101010101" pitchFamily="49" charset="-122"/>
                  <a:ea typeface="幼圆" panose="02010509060101010101" pitchFamily="49" charset="-122"/>
                </a:rPr>
                <a:t>频率范围</a:t>
              </a:r>
              <a:endParaRPr lang="zh-CN" altLang="en-US" sz="1800">
                <a:solidFill>
                  <a:schemeClr val="tx1"/>
                </a:solidFill>
                <a:latin typeface="Times New Roman" panose="02020603050405020304" pitchFamily="18" charset="0"/>
                <a:ea typeface="仿宋_GB2312" pitchFamily="49" charset="-122"/>
              </a:endParaRPr>
            </a:p>
          </p:txBody>
        </p:sp>
        <p:sp>
          <p:nvSpPr>
            <p:cNvPr id="20494" name="Rectangle 60"/>
            <p:cNvSpPr>
              <a:spLocks noChangeArrowheads="1"/>
            </p:cNvSpPr>
            <p:nvPr/>
          </p:nvSpPr>
          <p:spPr bwMode="auto">
            <a:xfrm>
              <a:off x="4633" y="2450"/>
              <a:ext cx="3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a:solidFill>
                    <a:srgbClr val="33CCFF"/>
                  </a:solidFill>
                  <a:latin typeface="幼圆" panose="02010509060101010101" pitchFamily="49" charset="-122"/>
                  <a:ea typeface="幼圆" panose="02010509060101010101" pitchFamily="49" charset="-122"/>
                </a:rPr>
                <a:t>/GHz</a:t>
              </a:r>
              <a:endParaRPr lang="en-US" altLang="zh-CN" sz="1800">
                <a:solidFill>
                  <a:schemeClr val="tx1"/>
                </a:solidFill>
                <a:latin typeface="Times New Roman" panose="02020603050405020304" pitchFamily="18" charset="0"/>
                <a:ea typeface="仿宋_GB2312" pitchFamily="49" charset="-122"/>
              </a:endParaRPr>
            </a:p>
          </p:txBody>
        </p:sp>
        <p:sp>
          <p:nvSpPr>
            <p:cNvPr id="20495" name="Rectangle 61"/>
            <p:cNvSpPr>
              <a:spLocks noChangeArrowheads="1"/>
            </p:cNvSpPr>
            <p:nvPr/>
          </p:nvSpPr>
          <p:spPr bwMode="auto">
            <a:xfrm>
              <a:off x="917" y="2344"/>
              <a:ext cx="4214" cy="1339"/>
            </a:xfrm>
            <a:prstGeom prst="rect">
              <a:avLst/>
            </a:prstGeom>
            <a:noFill/>
            <a:ln w="9525" cap="rnd">
              <a:solidFill>
                <a:srgbClr val="3366CC"/>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20496" name="Line 62"/>
            <p:cNvSpPr>
              <a:spLocks noChangeShapeType="1"/>
            </p:cNvSpPr>
            <p:nvPr/>
          </p:nvSpPr>
          <p:spPr bwMode="auto">
            <a:xfrm>
              <a:off x="916" y="2692"/>
              <a:ext cx="4214" cy="1"/>
            </a:xfrm>
            <a:prstGeom prst="line">
              <a:avLst/>
            </a:prstGeom>
            <a:noFill/>
            <a:ln w="9525" cap="rnd">
              <a:solidFill>
                <a:srgbClr val="3366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7" name="Line 63"/>
            <p:cNvSpPr>
              <a:spLocks noChangeShapeType="1"/>
            </p:cNvSpPr>
            <p:nvPr/>
          </p:nvSpPr>
          <p:spPr bwMode="auto">
            <a:xfrm>
              <a:off x="916" y="3732"/>
              <a:ext cx="4214" cy="1"/>
            </a:xfrm>
            <a:prstGeom prst="line">
              <a:avLst/>
            </a:prstGeom>
            <a:noFill/>
            <a:ln w="9525" cap="rnd">
              <a:solidFill>
                <a:srgbClr val="3366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8" name="Rectangle 64"/>
            <p:cNvSpPr>
              <a:spLocks noChangeArrowheads="1"/>
            </p:cNvSpPr>
            <p:nvPr/>
          </p:nvSpPr>
          <p:spPr bwMode="auto">
            <a:xfrm>
              <a:off x="1031" y="2752"/>
              <a:ext cx="119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UHF       0.3 </a:t>
              </a:r>
              <a:endParaRPr lang="en-US" altLang="zh-CN" sz="1800">
                <a:solidFill>
                  <a:schemeClr val="tx1"/>
                </a:solidFill>
                <a:latin typeface="Times New Roman" panose="02020603050405020304" pitchFamily="18" charset="0"/>
                <a:ea typeface="仿宋_GB2312" pitchFamily="49" charset="-122"/>
              </a:endParaRPr>
            </a:p>
          </p:txBody>
        </p:sp>
        <p:sp>
          <p:nvSpPr>
            <p:cNvPr id="20499" name="Rectangle 65"/>
            <p:cNvSpPr>
              <a:spLocks noChangeArrowheads="1"/>
            </p:cNvSpPr>
            <p:nvPr/>
          </p:nvSpPr>
          <p:spPr bwMode="auto">
            <a:xfrm>
              <a:off x="2133" y="2752"/>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00" name="Rectangle 66"/>
            <p:cNvSpPr>
              <a:spLocks noChangeArrowheads="1"/>
            </p:cNvSpPr>
            <p:nvPr/>
          </p:nvSpPr>
          <p:spPr bwMode="auto">
            <a:xfrm>
              <a:off x="2290" y="2752"/>
              <a:ext cx="2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1.12          Ka       26.5</a:t>
              </a:r>
              <a:endParaRPr lang="en-US" altLang="zh-CN" sz="1800">
                <a:solidFill>
                  <a:schemeClr val="tx1"/>
                </a:solidFill>
                <a:latin typeface="Times New Roman" panose="02020603050405020304" pitchFamily="18" charset="0"/>
                <a:ea typeface="仿宋_GB2312" pitchFamily="49" charset="-122"/>
              </a:endParaRPr>
            </a:p>
          </p:txBody>
        </p:sp>
        <p:sp>
          <p:nvSpPr>
            <p:cNvPr id="20501" name="Rectangle 67"/>
            <p:cNvSpPr>
              <a:spLocks noChangeArrowheads="1"/>
            </p:cNvSpPr>
            <p:nvPr/>
          </p:nvSpPr>
          <p:spPr bwMode="auto">
            <a:xfrm>
              <a:off x="4415" y="2752"/>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02" name="Rectangle 68"/>
            <p:cNvSpPr>
              <a:spLocks noChangeArrowheads="1"/>
            </p:cNvSpPr>
            <p:nvPr/>
          </p:nvSpPr>
          <p:spPr bwMode="auto">
            <a:xfrm>
              <a:off x="4651" y="2752"/>
              <a:ext cx="32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40 </a:t>
              </a:r>
              <a:endParaRPr lang="en-US" altLang="zh-CN" sz="1800">
                <a:solidFill>
                  <a:schemeClr val="tx1"/>
                </a:solidFill>
                <a:latin typeface="Times New Roman" panose="02020603050405020304" pitchFamily="18" charset="0"/>
                <a:ea typeface="仿宋_GB2312" pitchFamily="49" charset="-122"/>
              </a:endParaRPr>
            </a:p>
          </p:txBody>
        </p:sp>
        <p:sp>
          <p:nvSpPr>
            <p:cNvPr id="20503" name="Rectangle 69"/>
            <p:cNvSpPr>
              <a:spLocks noChangeArrowheads="1"/>
            </p:cNvSpPr>
            <p:nvPr/>
          </p:nvSpPr>
          <p:spPr bwMode="auto">
            <a:xfrm>
              <a:off x="1031" y="2901"/>
              <a:ext cx="11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L         1.12</a:t>
              </a:r>
              <a:endParaRPr lang="en-US" altLang="zh-CN" sz="1800">
                <a:solidFill>
                  <a:schemeClr val="tx1"/>
                </a:solidFill>
                <a:latin typeface="Times New Roman" panose="02020603050405020304" pitchFamily="18" charset="0"/>
                <a:ea typeface="仿宋_GB2312" pitchFamily="49" charset="-122"/>
              </a:endParaRPr>
            </a:p>
          </p:txBody>
        </p:sp>
        <p:sp>
          <p:nvSpPr>
            <p:cNvPr id="20504" name="Rectangle 70"/>
            <p:cNvSpPr>
              <a:spLocks noChangeArrowheads="1"/>
            </p:cNvSpPr>
            <p:nvPr/>
          </p:nvSpPr>
          <p:spPr bwMode="auto">
            <a:xfrm>
              <a:off x="2133" y="2901"/>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05" name="Rectangle 71"/>
            <p:cNvSpPr>
              <a:spLocks noChangeArrowheads="1"/>
            </p:cNvSpPr>
            <p:nvPr/>
          </p:nvSpPr>
          <p:spPr bwMode="auto">
            <a:xfrm>
              <a:off x="2290" y="2901"/>
              <a:ext cx="2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1.7           Q        33  </a:t>
              </a:r>
              <a:endParaRPr lang="en-US" altLang="zh-CN" sz="1800">
                <a:solidFill>
                  <a:schemeClr val="tx1"/>
                </a:solidFill>
                <a:latin typeface="Times New Roman" panose="02020603050405020304" pitchFamily="18" charset="0"/>
                <a:ea typeface="仿宋_GB2312" pitchFamily="49" charset="-122"/>
              </a:endParaRPr>
            </a:p>
          </p:txBody>
        </p:sp>
        <p:sp>
          <p:nvSpPr>
            <p:cNvPr id="20506" name="Rectangle 72"/>
            <p:cNvSpPr>
              <a:spLocks noChangeArrowheads="1"/>
            </p:cNvSpPr>
            <p:nvPr/>
          </p:nvSpPr>
          <p:spPr bwMode="auto">
            <a:xfrm>
              <a:off x="4415" y="2901"/>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07" name="Rectangle 73"/>
            <p:cNvSpPr>
              <a:spLocks noChangeArrowheads="1"/>
            </p:cNvSpPr>
            <p:nvPr/>
          </p:nvSpPr>
          <p:spPr bwMode="auto">
            <a:xfrm>
              <a:off x="4651" y="2901"/>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50</a:t>
              </a:r>
              <a:endParaRPr lang="en-US" altLang="zh-CN" sz="1800">
                <a:solidFill>
                  <a:schemeClr val="tx1"/>
                </a:solidFill>
                <a:latin typeface="Times New Roman" panose="02020603050405020304" pitchFamily="18" charset="0"/>
                <a:ea typeface="仿宋_GB2312" pitchFamily="49" charset="-122"/>
              </a:endParaRPr>
            </a:p>
          </p:txBody>
        </p:sp>
        <p:sp>
          <p:nvSpPr>
            <p:cNvPr id="20508" name="Rectangle 74"/>
            <p:cNvSpPr>
              <a:spLocks noChangeArrowheads="1"/>
            </p:cNvSpPr>
            <p:nvPr/>
          </p:nvSpPr>
          <p:spPr bwMode="auto">
            <a:xfrm>
              <a:off x="1031" y="3051"/>
              <a:ext cx="119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LS        1.7 </a:t>
              </a:r>
              <a:endParaRPr lang="en-US" altLang="zh-CN" sz="1800">
                <a:solidFill>
                  <a:schemeClr val="tx1"/>
                </a:solidFill>
                <a:latin typeface="Times New Roman" panose="02020603050405020304" pitchFamily="18" charset="0"/>
                <a:ea typeface="仿宋_GB2312" pitchFamily="49" charset="-122"/>
              </a:endParaRPr>
            </a:p>
          </p:txBody>
        </p:sp>
        <p:sp>
          <p:nvSpPr>
            <p:cNvPr id="20509" name="Rectangle 75"/>
            <p:cNvSpPr>
              <a:spLocks noChangeArrowheads="1"/>
            </p:cNvSpPr>
            <p:nvPr/>
          </p:nvSpPr>
          <p:spPr bwMode="auto">
            <a:xfrm>
              <a:off x="2133" y="3051"/>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10" name="Rectangle 76"/>
            <p:cNvSpPr>
              <a:spLocks noChangeArrowheads="1"/>
            </p:cNvSpPr>
            <p:nvPr/>
          </p:nvSpPr>
          <p:spPr bwMode="auto">
            <a:xfrm>
              <a:off x="2290" y="3051"/>
              <a:ext cx="2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2.6           U        40  </a:t>
              </a:r>
              <a:endParaRPr lang="en-US" altLang="zh-CN" sz="1800">
                <a:solidFill>
                  <a:schemeClr val="tx1"/>
                </a:solidFill>
                <a:latin typeface="Times New Roman" panose="02020603050405020304" pitchFamily="18" charset="0"/>
                <a:ea typeface="仿宋_GB2312" pitchFamily="49" charset="-122"/>
              </a:endParaRPr>
            </a:p>
          </p:txBody>
        </p:sp>
        <p:sp>
          <p:nvSpPr>
            <p:cNvPr id="20511" name="Rectangle 77"/>
            <p:cNvSpPr>
              <a:spLocks noChangeArrowheads="1"/>
            </p:cNvSpPr>
            <p:nvPr/>
          </p:nvSpPr>
          <p:spPr bwMode="auto">
            <a:xfrm>
              <a:off x="4415" y="3051"/>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12" name="Rectangle 78"/>
            <p:cNvSpPr>
              <a:spLocks noChangeArrowheads="1"/>
            </p:cNvSpPr>
            <p:nvPr/>
          </p:nvSpPr>
          <p:spPr bwMode="auto">
            <a:xfrm>
              <a:off x="4651" y="3051"/>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60</a:t>
              </a:r>
              <a:endParaRPr lang="en-US" altLang="zh-CN" sz="1800">
                <a:solidFill>
                  <a:schemeClr val="tx1"/>
                </a:solidFill>
                <a:latin typeface="Times New Roman" panose="02020603050405020304" pitchFamily="18" charset="0"/>
                <a:ea typeface="仿宋_GB2312" pitchFamily="49" charset="-122"/>
              </a:endParaRPr>
            </a:p>
          </p:txBody>
        </p:sp>
        <p:sp>
          <p:nvSpPr>
            <p:cNvPr id="20513" name="Rectangle 79"/>
            <p:cNvSpPr>
              <a:spLocks noChangeArrowheads="1"/>
            </p:cNvSpPr>
            <p:nvPr/>
          </p:nvSpPr>
          <p:spPr bwMode="auto">
            <a:xfrm>
              <a:off x="1031" y="3199"/>
              <a:ext cx="119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S         2.6 </a:t>
              </a:r>
              <a:endParaRPr lang="en-US" altLang="zh-CN" sz="1800">
                <a:solidFill>
                  <a:schemeClr val="tx1"/>
                </a:solidFill>
                <a:latin typeface="Times New Roman" panose="02020603050405020304" pitchFamily="18" charset="0"/>
                <a:ea typeface="仿宋_GB2312" pitchFamily="49" charset="-122"/>
              </a:endParaRPr>
            </a:p>
          </p:txBody>
        </p:sp>
        <p:sp>
          <p:nvSpPr>
            <p:cNvPr id="20514" name="Rectangle 80"/>
            <p:cNvSpPr>
              <a:spLocks noChangeArrowheads="1"/>
            </p:cNvSpPr>
            <p:nvPr/>
          </p:nvSpPr>
          <p:spPr bwMode="auto">
            <a:xfrm>
              <a:off x="2133" y="3199"/>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15" name="Rectangle 81"/>
            <p:cNvSpPr>
              <a:spLocks noChangeArrowheads="1"/>
            </p:cNvSpPr>
            <p:nvPr/>
          </p:nvSpPr>
          <p:spPr bwMode="auto">
            <a:xfrm>
              <a:off x="2290" y="3199"/>
              <a:ext cx="2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3.95          M        50  </a:t>
              </a:r>
              <a:endParaRPr lang="en-US" altLang="zh-CN" sz="1800">
                <a:solidFill>
                  <a:schemeClr val="tx1"/>
                </a:solidFill>
                <a:latin typeface="Times New Roman" panose="02020603050405020304" pitchFamily="18" charset="0"/>
                <a:ea typeface="仿宋_GB2312" pitchFamily="49" charset="-122"/>
              </a:endParaRPr>
            </a:p>
          </p:txBody>
        </p:sp>
        <p:sp>
          <p:nvSpPr>
            <p:cNvPr id="20516" name="Rectangle 82"/>
            <p:cNvSpPr>
              <a:spLocks noChangeArrowheads="1"/>
            </p:cNvSpPr>
            <p:nvPr/>
          </p:nvSpPr>
          <p:spPr bwMode="auto">
            <a:xfrm>
              <a:off x="4415" y="3199"/>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17" name="Rectangle 83"/>
            <p:cNvSpPr>
              <a:spLocks noChangeArrowheads="1"/>
            </p:cNvSpPr>
            <p:nvPr/>
          </p:nvSpPr>
          <p:spPr bwMode="auto">
            <a:xfrm>
              <a:off x="4651" y="3199"/>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75</a:t>
              </a:r>
              <a:endParaRPr lang="en-US" altLang="zh-CN" sz="1800">
                <a:solidFill>
                  <a:schemeClr val="tx1"/>
                </a:solidFill>
                <a:latin typeface="Times New Roman" panose="02020603050405020304" pitchFamily="18" charset="0"/>
                <a:ea typeface="仿宋_GB2312" pitchFamily="49" charset="-122"/>
              </a:endParaRPr>
            </a:p>
          </p:txBody>
        </p:sp>
        <p:sp>
          <p:nvSpPr>
            <p:cNvPr id="20518" name="Rectangle 84"/>
            <p:cNvSpPr>
              <a:spLocks noChangeArrowheads="1"/>
            </p:cNvSpPr>
            <p:nvPr/>
          </p:nvSpPr>
          <p:spPr bwMode="auto">
            <a:xfrm>
              <a:off x="1031" y="3348"/>
              <a:ext cx="119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C         3.95</a:t>
              </a:r>
              <a:endParaRPr lang="en-US" altLang="zh-CN" sz="1800">
                <a:solidFill>
                  <a:schemeClr val="tx1"/>
                </a:solidFill>
                <a:latin typeface="Times New Roman" panose="02020603050405020304" pitchFamily="18" charset="0"/>
                <a:ea typeface="仿宋_GB2312" pitchFamily="49" charset="-122"/>
              </a:endParaRPr>
            </a:p>
          </p:txBody>
        </p:sp>
        <p:sp>
          <p:nvSpPr>
            <p:cNvPr id="20519" name="Rectangle 85"/>
            <p:cNvSpPr>
              <a:spLocks noChangeArrowheads="1"/>
            </p:cNvSpPr>
            <p:nvPr/>
          </p:nvSpPr>
          <p:spPr bwMode="auto">
            <a:xfrm>
              <a:off x="2133" y="3348"/>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20" name="Rectangle 86"/>
            <p:cNvSpPr>
              <a:spLocks noChangeArrowheads="1"/>
            </p:cNvSpPr>
            <p:nvPr/>
          </p:nvSpPr>
          <p:spPr bwMode="auto">
            <a:xfrm>
              <a:off x="2290" y="3348"/>
              <a:ext cx="2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5.85          E        60  </a:t>
              </a:r>
              <a:endParaRPr lang="en-US" altLang="zh-CN" sz="1800">
                <a:solidFill>
                  <a:schemeClr val="tx1"/>
                </a:solidFill>
                <a:latin typeface="Times New Roman" panose="02020603050405020304" pitchFamily="18" charset="0"/>
                <a:ea typeface="仿宋_GB2312" pitchFamily="49" charset="-122"/>
              </a:endParaRPr>
            </a:p>
          </p:txBody>
        </p:sp>
        <p:sp>
          <p:nvSpPr>
            <p:cNvPr id="20521" name="Rectangle 87"/>
            <p:cNvSpPr>
              <a:spLocks noChangeArrowheads="1"/>
            </p:cNvSpPr>
            <p:nvPr/>
          </p:nvSpPr>
          <p:spPr bwMode="auto">
            <a:xfrm>
              <a:off x="4415" y="3348"/>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22" name="Rectangle 88"/>
            <p:cNvSpPr>
              <a:spLocks noChangeArrowheads="1"/>
            </p:cNvSpPr>
            <p:nvPr/>
          </p:nvSpPr>
          <p:spPr bwMode="auto">
            <a:xfrm>
              <a:off x="4651" y="3348"/>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90</a:t>
              </a:r>
              <a:endParaRPr lang="en-US" altLang="zh-CN" sz="1800">
                <a:solidFill>
                  <a:schemeClr val="tx1"/>
                </a:solidFill>
                <a:latin typeface="Times New Roman" panose="02020603050405020304" pitchFamily="18" charset="0"/>
                <a:ea typeface="仿宋_GB2312" pitchFamily="49" charset="-122"/>
              </a:endParaRPr>
            </a:p>
          </p:txBody>
        </p:sp>
        <p:sp>
          <p:nvSpPr>
            <p:cNvPr id="20523" name="Rectangle 89"/>
            <p:cNvSpPr>
              <a:spLocks noChangeArrowheads="1"/>
            </p:cNvSpPr>
            <p:nvPr/>
          </p:nvSpPr>
          <p:spPr bwMode="auto">
            <a:xfrm>
              <a:off x="1031" y="3501"/>
              <a:ext cx="119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XC        5.85</a:t>
              </a:r>
              <a:endParaRPr lang="en-US" altLang="zh-CN" sz="1800">
                <a:solidFill>
                  <a:schemeClr val="tx1"/>
                </a:solidFill>
                <a:latin typeface="Times New Roman" panose="02020603050405020304" pitchFamily="18" charset="0"/>
                <a:ea typeface="仿宋_GB2312" pitchFamily="49" charset="-122"/>
              </a:endParaRPr>
            </a:p>
          </p:txBody>
        </p:sp>
        <p:sp>
          <p:nvSpPr>
            <p:cNvPr id="20524" name="Rectangle 90"/>
            <p:cNvSpPr>
              <a:spLocks noChangeArrowheads="1"/>
            </p:cNvSpPr>
            <p:nvPr/>
          </p:nvSpPr>
          <p:spPr bwMode="auto">
            <a:xfrm>
              <a:off x="2133" y="3501"/>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25" name="Rectangle 91"/>
            <p:cNvSpPr>
              <a:spLocks noChangeArrowheads="1"/>
            </p:cNvSpPr>
            <p:nvPr/>
          </p:nvSpPr>
          <p:spPr bwMode="auto">
            <a:xfrm>
              <a:off x="2290" y="3501"/>
              <a:ext cx="2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8.2           F        90  </a:t>
              </a:r>
              <a:endParaRPr lang="en-US" altLang="zh-CN" sz="1800">
                <a:solidFill>
                  <a:schemeClr val="tx1"/>
                </a:solidFill>
                <a:latin typeface="Times New Roman" panose="02020603050405020304" pitchFamily="18" charset="0"/>
                <a:ea typeface="仿宋_GB2312" pitchFamily="49" charset="-122"/>
              </a:endParaRPr>
            </a:p>
          </p:txBody>
        </p:sp>
        <p:sp>
          <p:nvSpPr>
            <p:cNvPr id="20526" name="Rectangle 92"/>
            <p:cNvSpPr>
              <a:spLocks noChangeArrowheads="1"/>
            </p:cNvSpPr>
            <p:nvPr/>
          </p:nvSpPr>
          <p:spPr bwMode="auto">
            <a:xfrm>
              <a:off x="4415" y="3501"/>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27" name="Rectangle 93"/>
            <p:cNvSpPr>
              <a:spLocks noChangeArrowheads="1"/>
            </p:cNvSpPr>
            <p:nvPr/>
          </p:nvSpPr>
          <p:spPr bwMode="auto">
            <a:xfrm>
              <a:off x="4651" y="3501"/>
              <a:ext cx="32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140</a:t>
              </a:r>
              <a:endParaRPr lang="en-US" altLang="zh-CN" sz="1800">
                <a:solidFill>
                  <a:schemeClr val="tx1"/>
                </a:solidFill>
                <a:latin typeface="Times New Roman" panose="02020603050405020304" pitchFamily="18" charset="0"/>
                <a:ea typeface="仿宋_GB2312" pitchFamily="49" charset="-122"/>
              </a:endParaRPr>
            </a:p>
          </p:txBody>
        </p:sp>
        <p:sp>
          <p:nvSpPr>
            <p:cNvPr id="20528" name="Line 94"/>
            <p:cNvSpPr>
              <a:spLocks noChangeShapeType="1"/>
            </p:cNvSpPr>
            <p:nvPr/>
          </p:nvSpPr>
          <p:spPr bwMode="auto">
            <a:xfrm flipV="1">
              <a:off x="916" y="2344"/>
              <a:ext cx="4214" cy="1"/>
            </a:xfrm>
            <a:prstGeom prst="line">
              <a:avLst/>
            </a:prstGeom>
            <a:noFill/>
            <a:ln w="9525" cap="rnd">
              <a:solidFill>
                <a:srgbClr val="3366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29" name="Rectangle 95"/>
            <p:cNvSpPr>
              <a:spLocks noChangeArrowheads="1"/>
            </p:cNvSpPr>
            <p:nvPr/>
          </p:nvSpPr>
          <p:spPr bwMode="auto">
            <a:xfrm>
              <a:off x="1610" y="2345"/>
              <a:ext cx="1289" cy="1338"/>
            </a:xfrm>
            <a:prstGeom prst="rect">
              <a:avLst/>
            </a:prstGeom>
            <a:noFill/>
            <a:ln w="9525" cap="rnd">
              <a:solidFill>
                <a:srgbClr val="3366CC"/>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20530" name="Rectangle 96"/>
            <p:cNvSpPr>
              <a:spLocks noChangeArrowheads="1"/>
            </p:cNvSpPr>
            <p:nvPr/>
          </p:nvSpPr>
          <p:spPr bwMode="auto">
            <a:xfrm>
              <a:off x="2948" y="2345"/>
              <a:ext cx="893" cy="1338"/>
            </a:xfrm>
            <a:prstGeom prst="rect">
              <a:avLst/>
            </a:prstGeom>
            <a:noFill/>
            <a:ln w="9525" cap="rnd">
              <a:solidFill>
                <a:srgbClr val="3366CC"/>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20531" name="Rectangle 97"/>
            <p:cNvSpPr>
              <a:spLocks noChangeArrowheads="1"/>
            </p:cNvSpPr>
            <p:nvPr/>
          </p:nvSpPr>
          <p:spPr bwMode="auto">
            <a:xfrm>
              <a:off x="931" y="2455"/>
              <a:ext cx="40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a:solidFill>
                    <a:srgbClr val="33CCFF"/>
                  </a:solidFill>
                  <a:latin typeface="幼圆" panose="02010509060101010101" pitchFamily="49" charset="-122"/>
                  <a:ea typeface="幼圆" panose="02010509060101010101" pitchFamily="49" charset="-122"/>
                </a:rPr>
                <a:t>波段代号</a:t>
              </a:r>
              <a:endParaRPr lang="zh-CN" altLang="en-US" sz="1800">
                <a:solidFill>
                  <a:schemeClr val="tx1"/>
                </a:solidFill>
                <a:latin typeface="Times New Roman" panose="02020603050405020304" pitchFamily="18" charset="0"/>
                <a:ea typeface="仿宋_GB2312" pitchFamily="49" charset="-122"/>
              </a:endParaRPr>
            </a:p>
          </p:txBody>
        </p:sp>
        <p:sp>
          <p:nvSpPr>
            <p:cNvPr id="20532" name="Rectangle 98"/>
            <p:cNvSpPr>
              <a:spLocks noChangeArrowheads="1"/>
            </p:cNvSpPr>
            <p:nvPr/>
          </p:nvSpPr>
          <p:spPr bwMode="auto">
            <a:xfrm>
              <a:off x="3013" y="2450"/>
              <a:ext cx="40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a:solidFill>
                    <a:srgbClr val="33CCFF"/>
                  </a:solidFill>
                  <a:latin typeface="幼圆" panose="02010509060101010101" pitchFamily="49" charset="-122"/>
                  <a:ea typeface="幼圆" panose="02010509060101010101" pitchFamily="49" charset="-122"/>
                </a:rPr>
                <a:t>波段代号</a:t>
              </a:r>
              <a:endParaRPr lang="zh-CN" altLang="en-US" sz="1800">
                <a:solidFill>
                  <a:schemeClr val="tx1"/>
                </a:solidFill>
                <a:latin typeface="Times New Roman" panose="02020603050405020304" pitchFamily="18" charset="0"/>
                <a:ea typeface="仿宋_GB2312" pitchFamily="49" charset="-122"/>
              </a:endParaRPr>
            </a:p>
          </p:txBody>
        </p:sp>
        <p:sp>
          <p:nvSpPr>
            <p:cNvPr id="20533" name="Rectangle 99"/>
            <p:cNvSpPr>
              <a:spLocks noChangeArrowheads="1"/>
            </p:cNvSpPr>
            <p:nvPr/>
          </p:nvSpPr>
          <p:spPr bwMode="auto">
            <a:xfrm>
              <a:off x="1872" y="2450"/>
              <a:ext cx="40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a:solidFill>
                    <a:srgbClr val="33CCFF"/>
                  </a:solidFill>
                  <a:latin typeface="幼圆" panose="02010509060101010101" pitchFamily="49" charset="-122"/>
                  <a:ea typeface="幼圆" panose="02010509060101010101" pitchFamily="49" charset="-122"/>
                </a:rPr>
                <a:t>频率范围</a:t>
              </a:r>
              <a:endParaRPr lang="zh-CN" altLang="en-US" sz="1800">
                <a:solidFill>
                  <a:schemeClr val="tx1"/>
                </a:solidFill>
                <a:latin typeface="Times New Roman" panose="02020603050405020304" pitchFamily="18" charset="0"/>
                <a:ea typeface="仿宋_GB2312" pitchFamily="49" charset="-122"/>
              </a:endParaRPr>
            </a:p>
          </p:txBody>
        </p:sp>
        <p:sp>
          <p:nvSpPr>
            <p:cNvPr id="20534" name="Rectangle 100"/>
            <p:cNvSpPr>
              <a:spLocks noChangeArrowheads="1"/>
            </p:cNvSpPr>
            <p:nvPr/>
          </p:nvSpPr>
          <p:spPr bwMode="auto">
            <a:xfrm>
              <a:off x="2502" y="2450"/>
              <a:ext cx="24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a:solidFill>
                    <a:srgbClr val="33CCFF"/>
                  </a:solidFill>
                  <a:latin typeface="幼圆" panose="02010509060101010101" pitchFamily="49" charset="-122"/>
                  <a:ea typeface="幼圆" panose="02010509060101010101" pitchFamily="49" charset="-122"/>
                </a:rPr>
                <a:t>/GH</a:t>
              </a:r>
              <a:endParaRPr lang="en-US" altLang="zh-CN" sz="1800">
                <a:solidFill>
                  <a:schemeClr val="tx1"/>
                </a:solidFill>
                <a:latin typeface="Times New Roman" panose="02020603050405020304" pitchFamily="18" charset="0"/>
                <a:ea typeface="仿宋_GB2312" pitchFamily="49" charset="-122"/>
              </a:endParaRPr>
            </a:p>
          </p:txBody>
        </p:sp>
        <p:sp>
          <p:nvSpPr>
            <p:cNvPr id="20535" name="Rectangle 101"/>
            <p:cNvSpPr>
              <a:spLocks noChangeArrowheads="1"/>
            </p:cNvSpPr>
            <p:nvPr/>
          </p:nvSpPr>
          <p:spPr bwMode="auto">
            <a:xfrm>
              <a:off x="4004" y="2450"/>
              <a:ext cx="40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a:solidFill>
                    <a:srgbClr val="33CCFF"/>
                  </a:solidFill>
                  <a:latin typeface="幼圆" panose="02010509060101010101" pitchFamily="49" charset="-122"/>
                  <a:ea typeface="幼圆" panose="02010509060101010101" pitchFamily="49" charset="-122"/>
                </a:rPr>
                <a:t>频率范围</a:t>
              </a:r>
              <a:endParaRPr lang="zh-CN" altLang="en-US" sz="1800">
                <a:solidFill>
                  <a:schemeClr val="tx1"/>
                </a:solidFill>
                <a:latin typeface="Times New Roman" panose="02020603050405020304" pitchFamily="18" charset="0"/>
                <a:ea typeface="仿宋_GB2312" pitchFamily="49" charset="-122"/>
              </a:endParaRPr>
            </a:p>
          </p:txBody>
        </p:sp>
        <p:sp>
          <p:nvSpPr>
            <p:cNvPr id="20536" name="Rectangle 102"/>
            <p:cNvSpPr>
              <a:spLocks noChangeArrowheads="1"/>
            </p:cNvSpPr>
            <p:nvPr/>
          </p:nvSpPr>
          <p:spPr bwMode="auto">
            <a:xfrm>
              <a:off x="4633" y="2450"/>
              <a:ext cx="24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a:solidFill>
                    <a:srgbClr val="33CCFF"/>
                  </a:solidFill>
                  <a:latin typeface="幼圆" panose="02010509060101010101" pitchFamily="49" charset="-122"/>
                  <a:ea typeface="幼圆" panose="02010509060101010101" pitchFamily="49" charset="-122"/>
                </a:rPr>
                <a:t>/GH</a:t>
              </a:r>
              <a:endParaRPr lang="en-US" altLang="zh-CN" sz="1800">
                <a:solidFill>
                  <a:schemeClr val="tx1"/>
                </a:solidFill>
                <a:latin typeface="Times New Roman" panose="02020603050405020304" pitchFamily="18" charset="0"/>
                <a:ea typeface="仿宋_GB2312" pitchFamily="49" charset="-122"/>
              </a:endParaRPr>
            </a:p>
          </p:txBody>
        </p:sp>
        <p:sp>
          <p:nvSpPr>
            <p:cNvPr id="20537" name="Rectangle 103"/>
            <p:cNvSpPr>
              <a:spLocks noChangeArrowheads="1"/>
            </p:cNvSpPr>
            <p:nvPr/>
          </p:nvSpPr>
          <p:spPr bwMode="auto">
            <a:xfrm>
              <a:off x="917" y="2344"/>
              <a:ext cx="4214" cy="1339"/>
            </a:xfrm>
            <a:prstGeom prst="rect">
              <a:avLst/>
            </a:prstGeom>
            <a:noFill/>
            <a:ln w="9525" cap="rnd">
              <a:solidFill>
                <a:srgbClr val="3366CC"/>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20538" name="Line 104"/>
            <p:cNvSpPr>
              <a:spLocks noChangeShapeType="1"/>
            </p:cNvSpPr>
            <p:nvPr/>
          </p:nvSpPr>
          <p:spPr bwMode="auto">
            <a:xfrm>
              <a:off x="916" y="2692"/>
              <a:ext cx="4214" cy="1"/>
            </a:xfrm>
            <a:prstGeom prst="line">
              <a:avLst/>
            </a:prstGeom>
            <a:noFill/>
            <a:ln w="9525" cap="rnd">
              <a:solidFill>
                <a:srgbClr val="3366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39" name="Line 105"/>
            <p:cNvSpPr>
              <a:spLocks noChangeShapeType="1"/>
            </p:cNvSpPr>
            <p:nvPr/>
          </p:nvSpPr>
          <p:spPr bwMode="auto">
            <a:xfrm>
              <a:off x="916" y="3732"/>
              <a:ext cx="4214" cy="1"/>
            </a:xfrm>
            <a:prstGeom prst="line">
              <a:avLst/>
            </a:prstGeom>
            <a:noFill/>
            <a:ln w="9525" cap="rnd">
              <a:solidFill>
                <a:srgbClr val="3366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40" name="Rectangle 106"/>
            <p:cNvSpPr>
              <a:spLocks noChangeArrowheads="1"/>
            </p:cNvSpPr>
            <p:nvPr/>
          </p:nvSpPr>
          <p:spPr bwMode="auto">
            <a:xfrm>
              <a:off x="1031" y="2752"/>
              <a:ext cx="119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UHF       0.3 </a:t>
              </a:r>
              <a:endParaRPr lang="en-US" altLang="zh-CN" sz="1800">
                <a:solidFill>
                  <a:schemeClr val="tx1"/>
                </a:solidFill>
                <a:latin typeface="Times New Roman" panose="02020603050405020304" pitchFamily="18" charset="0"/>
                <a:ea typeface="仿宋_GB2312" pitchFamily="49" charset="-122"/>
              </a:endParaRPr>
            </a:p>
          </p:txBody>
        </p:sp>
        <p:sp>
          <p:nvSpPr>
            <p:cNvPr id="20541" name="Rectangle 107"/>
            <p:cNvSpPr>
              <a:spLocks noChangeArrowheads="1"/>
            </p:cNvSpPr>
            <p:nvPr/>
          </p:nvSpPr>
          <p:spPr bwMode="auto">
            <a:xfrm>
              <a:off x="2133" y="2752"/>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42" name="Rectangle 108"/>
            <p:cNvSpPr>
              <a:spLocks noChangeArrowheads="1"/>
            </p:cNvSpPr>
            <p:nvPr/>
          </p:nvSpPr>
          <p:spPr bwMode="auto">
            <a:xfrm>
              <a:off x="2290" y="2752"/>
              <a:ext cx="2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1.12          Ka       26.5</a:t>
              </a:r>
              <a:endParaRPr lang="en-US" altLang="zh-CN" sz="1800">
                <a:solidFill>
                  <a:schemeClr val="tx1"/>
                </a:solidFill>
                <a:latin typeface="Times New Roman" panose="02020603050405020304" pitchFamily="18" charset="0"/>
                <a:ea typeface="仿宋_GB2312" pitchFamily="49" charset="-122"/>
              </a:endParaRPr>
            </a:p>
          </p:txBody>
        </p:sp>
        <p:sp>
          <p:nvSpPr>
            <p:cNvPr id="20543" name="Rectangle 109"/>
            <p:cNvSpPr>
              <a:spLocks noChangeArrowheads="1"/>
            </p:cNvSpPr>
            <p:nvPr/>
          </p:nvSpPr>
          <p:spPr bwMode="auto">
            <a:xfrm>
              <a:off x="4415" y="2752"/>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44" name="Rectangle 110"/>
            <p:cNvSpPr>
              <a:spLocks noChangeArrowheads="1"/>
            </p:cNvSpPr>
            <p:nvPr/>
          </p:nvSpPr>
          <p:spPr bwMode="auto">
            <a:xfrm>
              <a:off x="4651" y="2752"/>
              <a:ext cx="32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40 </a:t>
              </a:r>
              <a:endParaRPr lang="en-US" altLang="zh-CN" sz="1800">
                <a:solidFill>
                  <a:schemeClr val="tx1"/>
                </a:solidFill>
                <a:latin typeface="Times New Roman" panose="02020603050405020304" pitchFamily="18" charset="0"/>
                <a:ea typeface="仿宋_GB2312" pitchFamily="49" charset="-122"/>
              </a:endParaRPr>
            </a:p>
          </p:txBody>
        </p:sp>
        <p:sp>
          <p:nvSpPr>
            <p:cNvPr id="20545" name="Rectangle 111"/>
            <p:cNvSpPr>
              <a:spLocks noChangeArrowheads="1"/>
            </p:cNvSpPr>
            <p:nvPr/>
          </p:nvSpPr>
          <p:spPr bwMode="auto">
            <a:xfrm>
              <a:off x="1031" y="2901"/>
              <a:ext cx="8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L         1</a:t>
              </a:r>
              <a:endParaRPr lang="en-US" altLang="zh-CN" sz="1800">
                <a:solidFill>
                  <a:schemeClr val="tx1"/>
                </a:solidFill>
                <a:latin typeface="Times New Roman" panose="02020603050405020304" pitchFamily="18" charset="0"/>
                <a:ea typeface="仿宋_GB2312" pitchFamily="49" charset="-122"/>
              </a:endParaRPr>
            </a:p>
          </p:txBody>
        </p:sp>
        <p:sp>
          <p:nvSpPr>
            <p:cNvPr id="20546" name="Rectangle 112"/>
            <p:cNvSpPr>
              <a:spLocks noChangeArrowheads="1"/>
            </p:cNvSpPr>
            <p:nvPr/>
          </p:nvSpPr>
          <p:spPr bwMode="auto">
            <a:xfrm>
              <a:off x="2133" y="2901"/>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47" name="Rectangle 113"/>
            <p:cNvSpPr>
              <a:spLocks noChangeArrowheads="1"/>
            </p:cNvSpPr>
            <p:nvPr/>
          </p:nvSpPr>
          <p:spPr bwMode="auto">
            <a:xfrm>
              <a:off x="2290" y="2901"/>
              <a:ext cx="2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1.7           Q        33  </a:t>
              </a:r>
              <a:endParaRPr lang="en-US" altLang="zh-CN" sz="1800">
                <a:solidFill>
                  <a:schemeClr val="tx1"/>
                </a:solidFill>
                <a:latin typeface="Times New Roman" panose="02020603050405020304" pitchFamily="18" charset="0"/>
                <a:ea typeface="仿宋_GB2312" pitchFamily="49" charset="-122"/>
              </a:endParaRPr>
            </a:p>
          </p:txBody>
        </p:sp>
        <p:sp>
          <p:nvSpPr>
            <p:cNvPr id="20548" name="Rectangle 114"/>
            <p:cNvSpPr>
              <a:spLocks noChangeArrowheads="1"/>
            </p:cNvSpPr>
            <p:nvPr/>
          </p:nvSpPr>
          <p:spPr bwMode="auto">
            <a:xfrm>
              <a:off x="4415" y="2901"/>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49" name="Rectangle 115"/>
            <p:cNvSpPr>
              <a:spLocks noChangeArrowheads="1"/>
            </p:cNvSpPr>
            <p:nvPr/>
          </p:nvSpPr>
          <p:spPr bwMode="auto">
            <a:xfrm>
              <a:off x="4651" y="2901"/>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50</a:t>
              </a:r>
              <a:endParaRPr lang="en-US" altLang="zh-CN" sz="1800">
                <a:solidFill>
                  <a:schemeClr val="tx1"/>
                </a:solidFill>
                <a:latin typeface="Times New Roman" panose="02020603050405020304" pitchFamily="18" charset="0"/>
                <a:ea typeface="仿宋_GB2312" pitchFamily="49" charset="-122"/>
              </a:endParaRPr>
            </a:p>
          </p:txBody>
        </p:sp>
        <p:sp>
          <p:nvSpPr>
            <p:cNvPr id="20550" name="Rectangle 116"/>
            <p:cNvSpPr>
              <a:spLocks noChangeArrowheads="1"/>
            </p:cNvSpPr>
            <p:nvPr/>
          </p:nvSpPr>
          <p:spPr bwMode="auto">
            <a:xfrm>
              <a:off x="1031" y="3051"/>
              <a:ext cx="119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LS        1.7 </a:t>
              </a:r>
              <a:endParaRPr lang="en-US" altLang="zh-CN" sz="1800">
                <a:solidFill>
                  <a:schemeClr val="tx1"/>
                </a:solidFill>
                <a:latin typeface="Times New Roman" panose="02020603050405020304" pitchFamily="18" charset="0"/>
                <a:ea typeface="仿宋_GB2312" pitchFamily="49" charset="-122"/>
              </a:endParaRPr>
            </a:p>
          </p:txBody>
        </p:sp>
        <p:sp>
          <p:nvSpPr>
            <p:cNvPr id="20551" name="Rectangle 117"/>
            <p:cNvSpPr>
              <a:spLocks noChangeArrowheads="1"/>
            </p:cNvSpPr>
            <p:nvPr/>
          </p:nvSpPr>
          <p:spPr bwMode="auto">
            <a:xfrm>
              <a:off x="2133" y="3051"/>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52" name="Rectangle 118"/>
            <p:cNvSpPr>
              <a:spLocks noChangeArrowheads="1"/>
            </p:cNvSpPr>
            <p:nvPr/>
          </p:nvSpPr>
          <p:spPr bwMode="auto">
            <a:xfrm>
              <a:off x="2290" y="3051"/>
              <a:ext cx="2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2.6           U        40  </a:t>
              </a:r>
              <a:endParaRPr lang="en-US" altLang="zh-CN" sz="1800">
                <a:solidFill>
                  <a:schemeClr val="tx1"/>
                </a:solidFill>
                <a:latin typeface="Times New Roman" panose="02020603050405020304" pitchFamily="18" charset="0"/>
                <a:ea typeface="仿宋_GB2312" pitchFamily="49" charset="-122"/>
              </a:endParaRPr>
            </a:p>
          </p:txBody>
        </p:sp>
        <p:sp>
          <p:nvSpPr>
            <p:cNvPr id="20553" name="Rectangle 119"/>
            <p:cNvSpPr>
              <a:spLocks noChangeArrowheads="1"/>
            </p:cNvSpPr>
            <p:nvPr/>
          </p:nvSpPr>
          <p:spPr bwMode="auto">
            <a:xfrm>
              <a:off x="4415" y="3051"/>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54" name="Rectangle 120"/>
            <p:cNvSpPr>
              <a:spLocks noChangeArrowheads="1"/>
            </p:cNvSpPr>
            <p:nvPr/>
          </p:nvSpPr>
          <p:spPr bwMode="auto">
            <a:xfrm>
              <a:off x="4651" y="3051"/>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60</a:t>
              </a:r>
              <a:endParaRPr lang="en-US" altLang="zh-CN" sz="1800">
                <a:solidFill>
                  <a:schemeClr val="tx1"/>
                </a:solidFill>
                <a:latin typeface="Times New Roman" panose="02020603050405020304" pitchFamily="18" charset="0"/>
                <a:ea typeface="仿宋_GB2312" pitchFamily="49" charset="-122"/>
              </a:endParaRPr>
            </a:p>
          </p:txBody>
        </p:sp>
        <p:sp>
          <p:nvSpPr>
            <p:cNvPr id="20555" name="Rectangle 121"/>
            <p:cNvSpPr>
              <a:spLocks noChangeArrowheads="1"/>
            </p:cNvSpPr>
            <p:nvPr/>
          </p:nvSpPr>
          <p:spPr bwMode="auto">
            <a:xfrm>
              <a:off x="1031" y="3199"/>
              <a:ext cx="119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S         2.6 </a:t>
              </a:r>
              <a:endParaRPr lang="en-US" altLang="zh-CN" sz="1800">
                <a:solidFill>
                  <a:schemeClr val="tx1"/>
                </a:solidFill>
                <a:latin typeface="Times New Roman" panose="02020603050405020304" pitchFamily="18" charset="0"/>
                <a:ea typeface="仿宋_GB2312" pitchFamily="49" charset="-122"/>
              </a:endParaRPr>
            </a:p>
          </p:txBody>
        </p:sp>
        <p:sp>
          <p:nvSpPr>
            <p:cNvPr id="20556" name="Rectangle 122"/>
            <p:cNvSpPr>
              <a:spLocks noChangeArrowheads="1"/>
            </p:cNvSpPr>
            <p:nvPr/>
          </p:nvSpPr>
          <p:spPr bwMode="auto">
            <a:xfrm>
              <a:off x="2133" y="3199"/>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57" name="Rectangle 123"/>
            <p:cNvSpPr>
              <a:spLocks noChangeArrowheads="1"/>
            </p:cNvSpPr>
            <p:nvPr/>
          </p:nvSpPr>
          <p:spPr bwMode="auto">
            <a:xfrm>
              <a:off x="2290" y="3199"/>
              <a:ext cx="2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3.95          M        50  </a:t>
              </a:r>
              <a:endParaRPr lang="en-US" altLang="zh-CN" sz="1800">
                <a:solidFill>
                  <a:schemeClr val="tx1"/>
                </a:solidFill>
                <a:latin typeface="Times New Roman" panose="02020603050405020304" pitchFamily="18" charset="0"/>
                <a:ea typeface="仿宋_GB2312" pitchFamily="49" charset="-122"/>
              </a:endParaRPr>
            </a:p>
          </p:txBody>
        </p:sp>
        <p:sp>
          <p:nvSpPr>
            <p:cNvPr id="20558" name="Rectangle 124"/>
            <p:cNvSpPr>
              <a:spLocks noChangeArrowheads="1"/>
            </p:cNvSpPr>
            <p:nvPr/>
          </p:nvSpPr>
          <p:spPr bwMode="auto">
            <a:xfrm>
              <a:off x="4415" y="3199"/>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59" name="Rectangle 125"/>
            <p:cNvSpPr>
              <a:spLocks noChangeArrowheads="1"/>
            </p:cNvSpPr>
            <p:nvPr/>
          </p:nvSpPr>
          <p:spPr bwMode="auto">
            <a:xfrm>
              <a:off x="4651" y="3199"/>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75</a:t>
              </a:r>
              <a:endParaRPr lang="en-US" altLang="zh-CN" sz="1800">
                <a:solidFill>
                  <a:schemeClr val="tx1"/>
                </a:solidFill>
                <a:latin typeface="Times New Roman" panose="02020603050405020304" pitchFamily="18" charset="0"/>
                <a:ea typeface="仿宋_GB2312" pitchFamily="49" charset="-122"/>
              </a:endParaRPr>
            </a:p>
          </p:txBody>
        </p:sp>
        <p:sp>
          <p:nvSpPr>
            <p:cNvPr id="20560" name="Rectangle 126"/>
            <p:cNvSpPr>
              <a:spLocks noChangeArrowheads="1"/>
            </p:cNvSpPr>
            <p:nvPr/>
          </p:nvSpPr>
          <p:spPr bwMode="auto">
            <a:xfrm>
              <a:off x="1031" y="3348"/>
              <a:ext cx="119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C         3.95</a:t>
              </a:r>
              <a:endParaRPr lang="en-US" altLang="zh-CN" sz="1800">
                <a:solidFill>
                  <a:schemeClr val="tx1"/>
                </a:solidFill>
                <a:latin typeface="Times New Roman" panose="02020603050405020304" pitchFamily="18" charset="0"/>
                <a:ea typeface="仿宋_GB2312" pitchFamily="49" charset="-122"/>
              </a:endParaRPr>
            </a:p>
          </p:txBody>
        </p:sp>
        <p:sp>
          <p:nvSpPr>
            <p:cNvPr id="20561" name="Rectangle 127"/>
            <p:cNvSpPr>
              <a:spLocks noChangeArrowheads="1"/>
            </p:cNvSpPr>
            <p:nvPr/>
          </p:nvSpPr>
          <p:spPr bwMode="auto">
            <a:xfrm>
              <a:off x="2133" y="3348"/>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62" name="Rectangle 128"/>
            <p:cNvSpPr>
              <a:spLocks noChangeArrowheads="1"/>
            </p:cNvSpPr>
            <p:nvPr/>
          </p:nvSpPr>
          <p:spPr bwMode="auto">
            <a:xfrm>
              <a:off x="2290" y="3348"/>
              <a:ext cx="2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5.85          E        60  </a:t>
              </a:r>
              <a:endParaRPr lang="en-US" altLang="zh-CN" sz="1800">
                <a:solidFill>
                  <a:schemeClr val="tx1"/>
                </a:solidFill>
                <a:latin typeface="Times New Roman" panose="02020603050405020304" pitchFamily="18" charset="0"/>
                <a:ea typeface="仿宋_GB2312" pitchFamily="49" charset="-122"/>
              </a:endParaRPr>
            </a:p>
          </p:txBody>
        </p:sp>
        <p:sp>
          <p:nvSpPr>
            <p:cNvPr id="20563" name="Rectangle 129"/>
            <p:cNvSpPr>
              <a:spLocks noChangeArrowheads="1"/>
            </p:cNvSpPr>
            <p:nvPr/>
          </p:nvSpPr>
          <p:spPr bwMode="auto">
            <a:xfrm>
              <a:off x="4415" y="3348"/>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64" name="Rectangle 130"/>
            <p:cNvSpPr>
              <a:spLocks noChangeArrowheads="1"/>
            </p:cNvSpPr>
            <p:nvPr/>
          </p:nvSpPr>
          <p:spPr bwMode="auto">
            <a:xfrm>
              <a:off x="4651" y="3348"/>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90</a:t>
              </a:r>
              <a:endParaRPr lang="en-US" altLang="zh-CN" sz="1800">
                <a:solidFill>
                  <a:schemeClr val="tx1"/>
                </a:solidFill>
                <a:latin typeface="Times New Roman" panose="02020603050405020304" pitchFamily="18" charset="0"/>
                <a:ea typeface="仿宋_GB2312" pitchFamily="49" charset="-122"/>
              </a:endParaRPr>
            </a:p>
          </p:txBody>
        </p:sp>
        <p:sp>
          <p:nvSpPr>
            <p:cNvPr id="20565" name="Rectangle 131"/>
            <p:cNvSpPr>
              <a:spLocks noChangeArrowheads="1"/>
            </p:cNvSpPr>
            <p:nvPr/>
          </p:nvSpPr>
          <p:spPr bwMode="auto">
            <a:xfrm>
              <a:off x="1031" y="3501"/>
              <a:ext cx="119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XC        5.85</a:t>
              </a:r>
              <a:endParaRPr lang="en-US" altLang="zh-CN" sz="1800">
                <a:solidFill>
                  <a:schemeClr val="tx1"/>
                </a:solidFill>
                <a:latin typeface="Times New Roman" panose="02020603050405020304" pitchFamily="18" charset="0"/>
                <a:ea typeface="仿宋_GB2312" pitchFamily="49" charset="-122"/>
              </a:endParaRPr>
            </a:p>
          </p:txBody>
        </p:sp>
        <p:sp>
          <p:nvSpPr>
            <p:cNvPr id="20566" name="Rectangle 132"/>
            <p:cNvSpPr>
              <a:spLocks noChangeArrowheads="1"/>
            </p:cNvSpPr>
            <p:nvPr/>
          </p:nvSpPr>
          <p:spPr bwMode="auto">
            <a:xfrm>
              <a:off x="2133" y="3501"/>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67" name="Rectangle 133"/>
            <p:cNvSpPr>
              <a:spLocks noChangeArrowheads="1"/>
            </p:cNvSpPr>
            <p:nvPr/>
          </p:nvSpPr>
          <p:spPr bwMode="auto">
            <a:xfrm>
              <a:off x="2290" y="3501"/>
              <a:ext cx="2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8.2           F        90  </a:t>
              </a:r>
              <a:endParaRPr lang="en-US" altLang="zh-CN" sz="1800">
                <a:solidFill>
                  <a:schemeClr val="tx1"/>
                </a:solidFill>
                <a:latin typeface="Times New Roman" panose="02020603050405020304" pitchFamily="18" charset="0"/>
                <a:ea typeface="仿宋_GB2312" pitchFamily="49" charset="-122"/>
              </a:endParaRPr>
            </a:p>
          </p:txBody>
        </p:sp>
        <p:sp>
          <p:nvSpPr>
            <p:cNvPr id="20568" name="Rectangle 134"/>
            <p:cNvSpPr>
              <a:spLocks noChangeArrowheads="1"/>
            </p:cNvSpPr>
            <p:nvPr/>
          </p:nvSpPr>
          <p:spPr bwMode="auto">
            <a:xfrm>
              <a:off x="4415" y="3501"/>
              <a:ext cx="23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000" b="0">
                  <a:solidFill>
                    <a:srgbClr val="33CCFF"/>
                  </a:solidFill>
                  <a:latin typeface="黑体" panose="02010609060101010101" pitchFamily="49" charset="-122"/>
                  <a:ea typeface="黑体" panose="02010609060101010101" pitchFamily="49" charset="-122"/>
                </a:rPr>
                <a:t>～</a:t>
              </a:r>
              <a:endParaRPr lang="zh-CN" altLang="en-US" sz="1800">
                <a:solidFill>
                  <a:schemeClr val="tx1"/>
                </a:solidFill>
                <a:latin typeface="Times New Roman" panose="02020603050405020304" pitchFamily="18" charset="0"/>
                <a:ea typeface="仿宋_GB2312" pitchFamily="49" charset="-122"/>
              </a:endParaRPr>
            </a:p>
          </p:txBody>
        </p:sp>
        <p:sp>
          <p:nvSpPr>
            <p:cNvPr id="20569" name="Rectangle 135"/>
            <p:cNvSpPr>
              <a:spLocks noChangeArrowheads="1"/>
            </p:cNvSpPr>
            <p:nvPr/>
          </p:nvSpPr>
          <p:spPr bwMode="auto">
            <a:xfrm>
              <a:off x="4651" y="3501"/>
              <a:ext cx="32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000" b="0">
                  <a:solidFill>
                    <a:srgbClr val="33CCFF"/>
                  </a:solidFill>
                  <a:latin typeface="黑体" panose="02010609060101010101" pitchFamily="49" charset="-122"/>
                  <a:ea typeface="黑体" panose="02010609060101010101" pitchFamily="49" charset="-122"/>
                </a:rPr>
                <a:t>140</a:t>
              </a:r>
              <a:endParaRPr lang="en-US" altLang="zh-CN" sz="1800">
                <a:solidFill>
                  <a:schemeClr val="tx1"/>
                </a:solidFill>
                <a:latin typeface="Times New Roman" panose="02020603050405020304" pitchFamily="18" charset="0"/>
                <a:ea typeface="仿宋_GB2312" pitchFamily="49" charset="-122"/>
              </a:endParaRPr>
            </a:p>
          </p:txBody>
        </p:sp>
        <p:sp>
          <p:nvSpPr>
            <p:cNvPr id="20570" name="Rectangle 136"/>
            <p:cNvSpPr>
              <a:spLocks noChangeArrowheads="1"/>
            </p:cNvSpPr>
            <p:nvPr/>
          </p:nvSpPr>
          <p:spPr bwMode="auto">
            <a:xfrm>
              <a:off x="633" y="2451"/>
              <a:ext cx="21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1800">
                  <a:solidFill>
                    <a:srgbClr val="33CCFF"/>
                  </a:solidFill>
                  <a:latin typeface="幼圆" panose="02010509060101010101" pitchFamily="49" charset="-122"/>
                  <a:ea typeface="幼圆" panose="02010509060101010101" pitchFamily="49" charset="-122"/>
                </a:rPr>
                <a:t>微</a:t>
              </a:r>
              <a:endParaRPr lang="zh-CN" altLang="en-US" sz="1800">
                <a:solidFill>
                  <a:schemeClr val="tx1"/>
                </a:solidFill>
                <a:latin typeface="Times New Roman" panose="02020603050405020304" pitchFamily="18" charset="0"/>
                <a:ea typeface="仿宋_GB2312" pitchFamily="49" charset="-122"/>
              </a:endParaRPr>
            </a:p>
          </p:txBody>
        </p:sp>
        <p:sp>
          <p:nvSpPr>
            <p:cNvPr id="20571" name="Rectangle 137"/>
            <p:cNvSpPr>
              <a:spLocks noChangeArrowheads="1"/>
            </p:cNvSpPr>
            <p:nvPr/>
          </p:nvSpPr>
          <p:spPr bwMode="auto">
            <a:xfrm>
              <a:off x="633" y="2619"/>
              <a:ext cx="21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1800">
                  <a:solidFill>
                    <a:srgbClr val="33CCFF"/>
                  </a:solidFill>
                  <a:latin typeface="幼圆" panose="02010509060101010101" pitchFamily="49" charset="-122"/>
                  <a:ea typeface="幼圆" panose="02010509060101010101" pitchFamily="49" charset="-122"/>
                </a:rPr>
                <a:t>波</a:t>
              </a:r>
              <a:endParaRPr lang="zh-CN" altLang="en-US" sz="1800">
                <a:solidFill>
                  <a:schemeClr val="tx1"/>
                </a:solidFill>
                <a:latin typeface="Times New Roman" panose="02020603050405020304" pitchFamily="18" charset="0"/>
                <a:ea typeface="仿宋_GB2312" pitchFamily="49" charset="-122"/>
              </a:endParaRPr>
            </a:p>
          </p:txBody>
        </p:sp>
        <p:sp>
          <p:nvSpPr>
            <p:cNvPr id="20572" name="Rectangle 138"/>
            <p:cNvSpPr>
              <a:spLocks noChangeArrowheads="1"/>
            </p:cNvSpPr>
            <p:nvPr/>
          </p:nvSpPr>
          <p:spPr bwMode="auto">
            <a:xfrm>
              <a:off x="633" y="2788"/>
              <a:ext cx="21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1800">
                  <a:solidFill>
                    <a:srgbClr val="33CCFF"/>
                  </a:solidFill>
                  <a:latin typeface="幼圆" panose="02010509060101010101" pitchFamily="49" charset="-122"/>
                  <a:ea typeface="幼圆" panose="02010509060101010101" pitchFamily="49" charset="-122"/>
                </a:rPr>
                <a:t>波</a:t>
              </a:r>
              <a:endParaRPr lang="zh-CN" altLang="en-US" sz="1800">
                <a:solidFill>
                  <a:schemeClr val="tx1"/>
                </a:solidFill>
                <a:latin typeface="Times New Roman" panose="02020603050405020304" pitchFamily="18" charset="0"/>
                <a:ea typeface="仿宋_GB2312" pitchFamily="49" charset="-122"/>
              </a:endParaRPr>
            </a:p>
          </p:txBody>
        </p:sp>
        <p:sp>
          <p:nvSpPr>
            <p:cNvPr id="20573" name="Rectangle 139"/>
            <p:cNvSpPr>
              <a:spLocks noChangeArrowheads="1"/>
            </p:cNvSpPr>
            <p:nvPr/>
          </p:nvSpPr>
          <p:spPr bwMode="auto">
            <a:xfrm>
              <a:off x="633" y="2956"/>
              <a:ext cx="21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1800">
                  <a:solidFill>
                    <a:srgbClr val="33CCFF"/>
                  </a:solidFill>
                  <a:latin typeface="幼圆" panose="02010509060101010101" pitchFamily="49" charset="-122"/>
                  <a:ea typeface="幼圆" panose="02010509060101010101" pitchFamily="49" charset="-122"/>
                </a:rPr>
                <a:t>段</a:t>
              </a:r>
              <a:endParaRPr lang="zh-CN" altLang="en-US" sz="1800">
                <a:solidFill>
                  <a:schemeClr val="tx1"/>
                </a:solidFill>
                <a:latin typeface="Times New Roman" panose="02020603050405020304" pitchFamily="18" charset="0"/>
                <a:ea typeface="仿宋_GB2312" pitchFamily="49" charset="-122"/>
              </a:endParaRPr>
            </a:p>
          </p:txBody>
        </p:sp>
        <p:sp>
          <p:nvSpPr>
            <p:cNvPr id="20574" name="Rectangle 140"/>
            <p:cNvSpPr>
              <a:spLocks noChangeArrowheads="1"/>
            </p:cNvSpPr>
            <p:nvPr/>
          </p:nvSpPr>
          <p:spPr bwMode="auto">
            <a:xfrm>
              <a:off x="633" y="3124"/>
              <a:ext cx="21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1800">
                  <a:solidFill>
                    <a:srgbClr val="33CCFF"/>
                  </a:solidFill>
                  <a:latin typeface="幼圆" panose="02010509060101010101" pitchFamily="49" charset="-122"/>
                  <a:ea typeface="幼圆" panose="02010509060101010101" pitchFamily="49" charset="-122"/>
                </a:rPr>
                <a:t>的</a:t>
              </a:r>
              <a:endParaRPr lang="zh-CN" altLang="en-US" sz="1800">
                <a:solidFill>
                  <a:schemeClr val="tx1"/>
                </a:solidFill>
                <a:latin typeface="Times New Roman" panose="02020603050405020304" pitchFamily="18" charset="0"/>
                <a:ea typeface="仿宋_GB2312" pitchFamily="49" charset="-122"/>
              </a:endParaRPr>
            </a:p>
          </p:txBody>
        </p:sp>
        <p:sp>
          <p:nvSpPr>
            <p:cNvPr id="20575" name="Rectangle 141"/>
            <p:cNvSpPr>
              <a:spLocks noChangeArrowheads="1"/>
            </p:cNvSpPr>
            <p:nvPr/>
          </p:nvSpPr>
          <p:spPr bwMode="auto">
            <a:xfrm>
              <a:off x="633" y="3292"/>
              <a:ext cx="21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1800">
                  <a:solidFill>
                    <a:srgbClr val="33CCFF"/>
                  </a:solidFill>
                  <a:latin typeface="幼圆" panose="02010509060101010101" pitchFamily="49" charset="-122"/>
                  <a:ea typeface="幼圆" panose="02010509060101010101" pitchFamily="49" charset="-122"/>
                </a:rPr>
                <a:t>划</a:t>
              </a:r>
              <a:endParaRPr lang="zh-CN" altLang="en-US" sz="1800">
                <a:solidFill>
                  <a:schemeClr val="tx1"/>
                </a:solidFill>
                <a:latin typeface="Times New Roman" panose="02020603050405020304" pitchFamily="18" charset="0"/>
                <a:ea typeface="仿宋_GB2312" pitchFamily="49" charset="-122"/>
              </a:endParaRPr>
            </a:p>
          </p:txBody>
        </p:sp>
        <p:sp>
          <p:nvSpPr>
            <p:cNvPr id="20576" name="Rectangle 142"/>
            <p:cNvSpPr>
              <a:spLocks noChangeArrowheads="1"/>
            </p:cNvSpPr>
            <p:nvPr/>
          </p:nvSpPr>
          <p:spPr bwMode="auto">
            <a:xfrm>
              <a:off x="633" y="3461"/>
              <a:ext cx="21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1800">
                  <a:solidFill>
                    <a:srgbClr val="33CCFF"/>
                  </a:solidFill>
                  <a:latin typeface="幼圆" panose="02010509060101010101" pitchFamily="49" charset="-122"/>
                  <a:ea typeface="幼圆" panose="02010509060101010101" pitchFamily="49" charset="-122"/>
                </a:rPr>
                <a:t>分</a:t>
              </a:r>
              <a:endParaRPr lang="zh-CN" altLang="en-US" sz="1800">
                <a:solidFill>
                  <a:schemeClr val="tx1"/>
                </a:solidFill>
                <a:latin typeface="Times New Roman" panose="02020603050405020304" pitchFamily="18" charset="0"/>
                <a:ea typeface="仿宋_GB2312" pitchFamily="49" charset="-122"/>
              </a:endParaRPr>
            </a:p>
          </p:txBody>
        </p:sp>
        <p:sp>
          <p:nvSpPr>
            <p:cNvPr id="20577" name="Rectangle 143"/>
            <p:cNvSpPr>
              <a:spLocks noChangeArrowheads="1"/>
            </p:cNvSpPr>
            <p:nvPr/>
          </p:nvSpPr>
          <p:spPr bwMode="auto">
            <a:xfrm>
              <a:off x="570" y="2344"/>
              <a:ext cx="347" cy="1339"/>
            </a:xfrm>
            <a:prstGeom prst="rect">
              <a:avLst/>
            </a:prstGeom>
            <a:noFill/>
            <a:ln w="9525" cap="rnd">
              <a:solidFill>
                <a:srgbClr val="3366CC"/>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20578" name="Rectangle 144"/>
            <p:cNvSpPr>
              <a:spLocks noChangeArrowheads="1"/>
            </p:cNvSpPr>
            <p:nvPr/>
          </p:nvSpPr>
          <p:spPr bwMode="auto">
            <a:xfrm>
              <a:off x="633" y="2451"/>
              <a:ext cx="21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1800">
                  <a:solidFill>
                    <a:srgbClr val="33CCFF"/>
                  </a:solidFill>
                  <a:latin typeface="幼圆" panose="02010509060101010101" pitchFamily="49" charset="-122"/>
                  <a:ea typeface="幼圆" panose="02010509060101010101" pitchFamily="49" charset="-122"/>
                </a:rPr>
                <a:t>微</a:t>
              </a:r>
              <a:endParaRPr lang="zh-CN" altLang="en-US" sz="1800">
                <a:solidFill>
                  <a:schemeClr val="tx1"/>
                </a:solidFill>
                <a:latin typeface="Times New Roman" panose="02020603050405020304" pitchFamily="18" charset="0"/>
                <a:ea typeface="仿宋_GB2312" pitchFamily="49" charset="-122"/>
              </a:endParaRPr>
            </a:p>
          </p:txBody>
        </p:sp>
        <p:sp>
          <p:nvSpPr>
            <p:cNvPr id="20579" name="Rectangle 145"/>
            <p:cNvSpPr>
              <a:spLocks noChangeArrowheads="1"/>
            </p:cNvSpPr>
            <p:nvPr/>
          </p:nvSpPr>
          <p:spPr bwMode="auto">
            <a:xfrm>
              <a:off x="633" y="2619"/>
              <a:ext cx="21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1800">
                  <a:solidFill>
                    <a:srgbClr val="33CCFF"/>
                  </a:solidFill>
                  <a:latin typeface="幼圆" panose="02010509060101010101" pitchFamily="49" charset="-122"/>
                  <a:ea typeface="幼圆" panose="02010509060101010101" pitchFamily="49" charset="-122"/>
                </a:rPr>
                <a:t>波</a:t>
              </a:r>
              <a:endParaRPr lang="zh-CN" altLang="en-US" sz="1800">
                <a:solidFill>
                  <a:schemeClr val="tx1"/>
                </a:solidFill>
                <a:latin typeface="Times New Roman" panose="02020603050405020304" pitchFamily="18" charset="0"/>
                <a:ea typeface="仿宋_GB2312" pitchFamily="49" charset="-122"/>
              </a:endParaRPr>
            </a:p>
          </p:txBody>
        </p:sp>
        <p:sp>
          <p:nvSpPr>
            <p:cNvPr id="20580" name="Rectangle 146"/>
            <p:cNvSpPr>
              <a:spLocks noChangeArrowheads="1"/>
            </p:cNvSpPr>
            <p:nvPr/>
          </p:nvSpPr>
          <p:spPr bwMode="auto">
            <a:xfrm>
              <a:off x="633" y="2788"/>
              <a:ext cx="21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1800">
                  <a:solidFill>
                    <a:srgbClr val="33CCFF"/>
                  </a:solidFill>
                  <a:latin typeface="幼圆" panose="02010509060101010101" pitchFamily="49" charset="-122"/>
                  <a:ea typeface="幼圆" panose="02010509060101010101" pitchFamily="49" charset="-122"/>
                </a:rPr>
                <a:t>波</a:t>
              </a:r>
              <a:endParaRPr lang="zh-CN" altLang="en-US" sz="1800">
                <a:solidFill>
                  <a:schemeClr val="tx1"/>
                </a:solidFill>
                <a:latin typeface="Times New Roman" panose="02020603050405020304" pitchFamily="18" charset="0"/>
                <a:ea typeface="仿宋_GB2312" pitchFamily="49" charset="-122"/>
              </a:endParaRPr>
            </a:p>
          </p:txBody>
        </p:sp>
        <p:sp>
          <p:nvSpPr>
            <p:cNvPr id="20581" name="Rectangle 147"/>
            <p:cNvSpPr>
              <a:spLocks noChangeArrowheads="1"/>
            </p:cNvSpPr>
            <p:nvPr/>
          </p:nvSpPr>
          <p:spPr bwMode="auto">
            <a:xfrm>
              <a:off x="633" y="2956"/>
              <a:ext cx="21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1800">
                  <a:solidFill>
                    <a:srgbClr val="33CCFF"/>
                  </a:solidFill>
                  <a:latin typeface="幼圆" panose="02010509060101010101" pitchFamily="49" charset="-122"/>
                  <a:ea typeface="幼圆" panose="02010509060101010101" pitchFamily="49" charset="-122"/>
                </a:rPr>
                <a:t>段</a:t>
              </a:r>
              <a:endParaRPr lang="zh-CN" altLang="en-US" sz="1800">
                <a:solidFill>
                  <a:schemeClr val="tx1"/>
                </a:solidFill>
                <a:latin typeface="Times New Roman" panose="02020603050405020304" pitchFamily="18" charset="0"/>
                <a:ea typeface="仿宋_GB2312" pitchFamily="49" charset="-122"/>
              </a:endParaRPr>
            </a:p>
          </p:txBody>
        </p:sp>
        <p:sp>
          <p:nvSpPr>
            <p:cNvPr id="20582" name="Rectangle 148"/>
            <p:cNvSpPr>
              <a:spLocks noChangeArrowheads="1"/>
            </p:cNvSpPr>
            <p:nvPr/>
          </p:nvSpPr>
          <p:spPr bwMode="auto">
            <a:xfrm>
              <a:off x="633" y="3124"/>
              <a:ext cx="21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1800">
                  <a:solidFill>
                    <a:srgbClr val="33CCFF"/>
                  </a:solidFill>
                  <a:latin typeface="幼圆" panose="02010509060101010101" pitchFamily="49" charset="-122"/>
                  <a:ea typeface="幼圆" panose="02010509060101010101" pitchFamily="49" charset="-122"/>
                </a:rPr>
                <a:t>的</a:t>
              </a:r>
              <a:endParaRPr lang="zh-CN" altLang="en-US" sz="1800">
                <a:solidFill>
                  <a:schemeClr val="tx1"/>
                </a:solidFill>
                <a:latin typeface="Times New Roman" panose="02020603050405020304" pitchFamily="18" charset="0"/>
                <a:ea typeface="仿宋_GB2312" pitchFamily="49" charset="-122"/>
              </a:endParaRPr>
            </a:p>
          </p:txBody>
        </p:sp>
        <p:sp>
          <p:nvSpPr>
            <p:cNvPr id="20583" name="Rectangle 149"/>
            <p:cNvSpPr>
              <a:spLocks noChangeArrowheads="1"/>
            </p:cNvSpPr>
            <p:nvPr/>
          </p:nvSpPr>
          <p:spPr bwMode="auto">
            <a:xfrm>
              <a:off x="633" y="3292"/>
              <a:ext cx="21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1800">
                  <a:solidFill>
                    <a:srgbClr val="33CCFF"/>
                  </a:solidFill>
                  <a:latin typeface="幼圆" panose="02010509060101010101" pitchFamily="49" charset="-122"/>
                  <a:ea typeface="幼圆" panose="02010509060101010101" pitchFamily="49" charset="-122"/>
                </a:rPr>
                <a:t>划</a:t>
              </a:r>
              <a:endParaRPr lang="zh-CN" altLang="en-US" sz="1800">
                <a:solidFill>
                  <a:schemeClr val="tx1"/>
                </a:solidFill>
                <a:latin typeface="Times New Roman" panose="02020603050405020304" pitchFamily="18" charset="0"/>
                <a:ea typeface="仿宋_GB2312" pitchFamily="49" charset="-122"/>
              </a:endParaRPr>
            </a:p>
          </p:txBody>
        </p:sp>
        <p:sp>
          <p:nvSpPr>
            <p:cNvPr id="20584" name="Rectangle 150"/>
            <p:cNvSpPr>
              <a:spLocks noChangeArrowheads="1"/>
            </p:cNvSpPr>
            <p:nvPr/>
          </p:nvSpPr>
          <p:spPr bwMode="auto">
            <a:xfrm>
              <a:off x="633" y="3461"/>
              <a:ext cx="21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1800">
                  <a:solidFill>
                    <a:srgbClr val="33CCFF"/>
                  </a:solidFill>
                  <a:latin typeface="幼圆" panose="02010509060101010101" pitchFamily="49" charset="-122"/>
                  <a:ea typeface="幼圆" panose="02010509060101010101" pitchFamily="49" charset="-122"/>
                </a:rPr>
                <a:t>分</a:t>
              </a:r>
              <a:endParaRPr lang="zh-CN" altLang="en-US" sz="1800">
                <a:solidFill>
                  <a:schemeClr val="tx1"/>
                </a:solidFill>
                <a:latin typeface="Times New Roman" panose="02020603050405020304" pitchFamily="18" charset="0"/>
                <a:ea typeface="仿宋_GB2312" pitchFamily="49" charset="-122"/>
              </a:endParaRPr>
            </a:p>
          </p:txBody>
        </p:sp>
        <p:sp>
          <p:nvSpPr>
            <p:cNvPr id="20585" name="Rectangle 151"/>
            <p:cNvSpPr>
              <a:spLocks noChangeArrowheads="1"/>
            </p:cNvSpPr>
            <p:nvPr/>
          </p:nvSpPr>
          <p:spPr bwMode="auto">
            <a:xfrm>
              <a:off x="570" y="2344"/>
              <a:ext cx="347" cy="1339"/>
            </a:xfrm>
            <a:prstGeom prst="rect">
              <a:avLst/>
            </a:prstGeom>
            <a:noFill/>
            <a:ln w="9525" cap="rnd">
              <a:solidFill>
                <a:srgbClr val="3366CC"/>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grpSp>
    </p:spTree>
  </p:cSld>
  <p:clrMapOvr>
    <a:masterClrMapping/>
  </p:clrMapOvr>
  <p:transition>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smtClean="0"/>
              <a:t>国际电联的无线频段分配表</a:t>
            </a:r>
          </a:p>
        </p:txBody>
      </p:sp>
      <p:pic>
        <p:nvPicPr>
          <p:cNvPr id="21507"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205038"/>
            <a:ext cx="8335962"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Grp="1" noChangeArrowheads="1"/>
          </p:cNvSpPr>
          <p:nvPr>
            <p:ph type="title"/>
          </p:nvPr>
        </p:nvSpPr>
        <p:spPr>
          <a:xfrm>
            <a:off x="1331913" y="214313"/>
            <a:ext cx="7612062" cy="1462087"/>
          </a:xfrm>
        </p:spPr>
        <p:txBody>
          <a:bodyPr/>
          <a:lstStyle/>
          <a:p>
            <a:pPr eaLnBrk="1" hangingPunct="1"/>
            <a:r>
              <a:rPr lang="zh-CN" altLang="en-US" smtClean="0"/>
              <a:t>绪论</a:t>
            </a:r>
          </a:p>
        </p:txBody>
      </p:sp>
      <p:sp>
        <p:nvSpPr>
          <p:cNvPr id="6147" name="Rectangle 6"/>
          <p:cNvSpPr>
            <a:spLocks noGrp="1" noChangeArrowheads="1"/>
          </p:cNvSpPr>
          <p:nvPr>
            <p:ph type="body" idx="1"/>
          </p:nvPr>
        </p:nvSpPr>
        <p:spPr/>
        <p:txBody>
          <a:bodyPr/>
          <a:lstStyle/>
          <a:p>
            <a:pPr eaLnBrk="1" hangingPunct="1">
              <a:buFont typeface="Wingdings" panose="05000000000000000000" pitchFamily="2" charset="2"/>
              <a:buNone/>
            </a:pPr>
            <a:r>
              <a:rPr lang="en-US" altLang="zh-CN" sz="3600" smtClean="0">
                <a:latin typeface="Times New Roman" panose="02020603050405020304" pitchFamily="18" charset="0"/>
              </a:rPr>
              <a:t>§0.1 </a:t>
            </a:r>
            <a:r>
              <a:rPr lang="zh-CN" altLang="en-US" sz="3600" smtClean="0">
                <a:latin typeface="Times New Roman" panose="02020603050405020304" pitchFamily="18" charset="0"/>
              </a:rPr>
              <a:t>微波的概念</a:t>
            </a:r>
            <a:endParaRPr lang="en-US" altLang="zh-CN" sz="3600" smtClean="0">
              <a:latin typeface="Times New Roman" panose="02020603050405020304" pitchFamily="18" charset="0"/>
            </a:endParaRPr>
          </a:p>
          <a:p>
            <a:pPr eaLnBrk="1" hangingPunct="1">
              <a:buFont typeface="Wingdings" panose="05000000000000000000" pitchFamily="2" charset="2"/>
              <a:buNone/>
            </a:pPr>
            <a:endParaRPr lang="zh-CN" altLang="en-US" sz="3600" smtClean="0">
              <a:latin typeface="Times New Roman" panose="02020603050405020304" pitchFamily="18" charset="0"/>
            </a:endParaRPr>
          </a:p>
          <a:p>
            <a:pPr eaLnBrk="1" hangingPunct="1">
              <a:buFont typeface="Wingdings" panose="05000000000000000000" pitchFamily="2" charset="2"/>
              <a:buNone/>
            </a:pPr>
            <a:r>
              <a:rPr lang="en-US" altLang="zh-CN" sz="3600" smtClean="0">
                <a:latin typeface="Times New Roman" panose="02020603050405020304" pitchFamily="18" charset="0"/>
              </a:rPr>
              <a:t>§0.2 </a:t>
            </a:r>
            <a:r>
              <a:rPr lang="zh-CN" altLang="en-US" sz="3600" smtClean="0">
                <a:latin typeface="Times New Roman" panose="02020603050405020304" pitchFamily="18" charset="0"/>
              </a:rPr>
              <a:t>微波的特点</a:t>
            </a:r>
            <a:endParaRPr lang="en-US" altLang="zh-CN" sz="3600" smtClean="0">
              <a:latin typeface="Times New Roman" panose="02020603050405020304" pitchFamily="18" charset="0"/>
            </a:endParaRPr>
          </a:p>
          <a:p>
            <a:pPr eaLnBrk="1" hangingPunct="1">
              <a:buFont typeface="Wingdings" panose="05000000000000000000" pitchFamily="2" charset="2"/>
              <a:buNone/>
            </a:pPr>
            <a:endParaRPr lang="zh-CN" altLang="en-US" sz="3600" smtClean="0">
              <a:latin typeface="Times New Roman" panose="02020603050405020304" pitchFamily="18" charset="0"/>
            </a:endParaRPr>
          </a:p>
          <a:p>
            <a:pPr eaLnBrk="1" hangingPunct="1">
              <a:buFont typeface="Wingdings" panose="05000000000000000000" pitchFamily="2" charset="2"/>
              <a:buNone/>
            </a:pPr>
            <a:r>
              <a:rPr lang="en-US" altLang="zh-CN" sz="3600" smtClean="0">
                <a:latin typeface="Times New Roman" panose="02020603050405020304" pitchFamily="18" charset="0"/>
              </a:rPr>
              <a:t>§0.3 </a:t>
            </a:r>
            <a:r>
              <a:rPr lang="zh-CN" altLang="en-US" sz="3600" smtClean="0">
                <a:latin typeface="Times New Roman" panose="02020603050405020304" pitchFamily="18" charset="0"/>
              </a:rPr>
              <a:t>微波的应用</a:t>
            </a:r>
          </a:p>
          <a:p>
            <a:pPr eaLnBrk="1" hangingPunct="1">
              <a:buFont typeface="Wingdings" panose="05000000000000000000" pitchFamily="2" charset="2"/>
              <a:buNone/>
            </a:pPr>
            <a:endParaRPr lang="en-US" altLang="zh-CN" sz="3600" smtClean="0">
              <a:latin typeface="Times New Roman" panose="02020603050405020304" pitchFamily="18" charset="0"/>
            </a:endParaRPr>
          </a:p>
        </p:txBody>
      </p:sp>
    </p:spTree>
  </p:cSld>
  <p:clrMapOvr>
    <a:masterClrMapping/>
  </p:clrMapOvr>
  <p:transition>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folHlink"/>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§0.1 </a:t>
            </a:r>
            <a:r>
              <a:rPr lang="zh-CN" altLang="en-US" smtClean="0">
                <a:latin typeface="Times New Roman" panose="02020603050405020304" pitchFamily="18" charset="0"/>
              </a:rPr>
              <a:t>微波的概念</a:t>
            </a:r>
          </a:p>
        </p:txBody>
      </p:sp>
      <p:sp>
        <p:nvSpPr>
          <p:cNvPr id="23555" name="Rectangle 4"/>
          <p:cNvSpPr>
            <a:spLocks noGrp="1" noChangeArrowheads="1"/>
          </p:cNvSpPr>
          <p:nvPr>
            <p:ph type="body" idx="1"/>
          </p:nvPr>
        </p:nvSpPr>
        <p:spPr>
          <a:xfrm>
            <a:off x="827088" y="1916113"/>
            <a:ext cx="7772400" cy="4114800"/>
          </a:xfrm>
        </p:spPr>
        <p:txBody>
          <a:bodyPr/>
          <a:lstStyle/>
          <a:p>
            <a:pPr marL="0" indent="0" eaLnBrk="1" hangingPunct="1">
              <a:lnSpc>
                <a:spcPct val="120000"/>
              </a:lnSpc>
              <a:buFont typeface="Wingdings" panose="05000000000000000000" pitchFamily="2" charset="2"/>
              <a:buNone/>
            </a:pPr>
            <a:r>
              <a:rPr lang="en-US" altLang="zh-CN" sz="2800" smtClean="0">
                <a:latin typeface="SimSun" panose="02010600030101010101" pitchFamily="2" charset="-122"/>
              </a:rPr>
              <a:t>    </a:t>
            </a:r>
            <a:r>
              <a:rPr lang="zh-CN" altLang="en-US" sz="2800" smtClean="0">
                <a:latin typeface="SimSun" panose="02010600030101010101" pitchFamily="2" charset="-122"/>
              </a:rPr>
              <a:t>顾名思义“微波”是波长极短，频率极高的电磁波。在电磁波谱中是介于普通无线电波与红外线之间的波段。</a:t>
            </a:r>
          </a:p>
          <a:p>
            <a:pPr marL="0" indent="0" eaLnBrk="1" hangingPunct="1">
              <a:lnSpc>
                <a:spcPct val="120000"/>
              </a:lnSpc>
              <a:buFont typeface="Wingdings" panose="05000000000000000000" pitchFamily="2" charset="2"/>
              <a:buNone/>
            </a:pPr>
            <a:r>
              <a:rPr lang="zh-CN" altLang="en-US" sz="2800" smtClean="0">
                <a:latin typeface="SimSun" panose="02010600030101010101" pitchFamily="2" charset="-122"/>
              </a:rPr>
              <a:t>    因此，波长的长与短、频率的高与低都是相对的，在微波波段内部又可划分为</a:t>
            </a:r>
            <a:r>
              <a:rPr lang="zh-CN" altLang="en-US" sz="2800" u="sng" smtClean="0">
                <a:latin typeface="SimSun" panose="02010600030101010101" pitchFamily="2" charset="-122"/>
              </a:rPr>
              <a:t>分米波</a:t>
            </a:r>
            <a:r>
              <a:rPr lang="zh-CN" altLang="en-GB" sz="2800" smtClean="0">
                <a:latin typeface="SimSun" panose="02010600030101010101" pitchFamily="2" charset="-122"/>
              </a:rPr>
              <a:t>、</a:t>
            </a:r>
            <a:r>
              <a:rPr lang="zh-CN" altLang="en-GB" sz="2800" u="sng" smtClean="0">
                <a:latin typeface="SimSun" panose="02010600030101010101" pitchFamily="2" charset="-122"/>
              </a:rPr>
              <a:t>厘米波</a:t>
            </a:r>
            <a:r>
              <a:rPr lang="zh-CN" altLang="en-GB" sz="2800" smtClean="0">
                <a:latin typeface="SimSun" panose="02010600030101010101" pitchFamily="2" charset="-122"/>
              </a:rPr>
              <a:t>、</a:t>
            </a:r>
            <a:r>
              <a:rPr lang="zh-CN" altLang="en-GB" sz="2800" u="sng" smtClean="0">
                <a:latin typeface="SimSun" panose="02010600030101010101" pitchFamily="2" charset="-122"/>
              </a:rPr>
              <a:t>毫米波</a:t>
            </a:r>
            <a:r>
              <a:rPr lang="zh-CN" altLang="en-GB" sz="2800" smtClean="0">
                <a:latin typeface="SimSun" panose="02010600030101010101" pitchFamily="2" charset="-122"/>
              </a:rPr>
              <a:t>和</a:t>
            </a:r>
            <a:r>
              <a:rPr lang="zh-CN" altLang="en-GB" sz="2800" u="sng" smtClean="0">
                <a:latin typeface="SimSun" panose="02010600030101010101" pitchFamily="2" charset="-122"/>
              </a:rPr>
              <a:t>亚毫米波</a:t>
            </a:r>
            <a:r>
              <a:rPr lang="en-GB" altLang="zh-CN" sz="2800" u="sng" smtClean="0">
                <a:latin typeface="SimSun" panose="02010600030101010101" pitchFamily="2" charset="-122"/>
              </a:rPr>
              <a:t>.</a:t>
            </a:r>
          </a:p>
          <a:p>
            <a:pPr marL="0" indent="0" eaLnBrk="1" hangingPunct="1">
              <a:lnSpc>
                <a:spcPct val="120000"/>
              </a:lnSpc>
              <a:buFont typeface="Wingdings" panose="05000000000000000000" pitchFamily="2" charset="2"/>
              <a:buNone/>
            </a:pPr>
            <a:r>
              <a:rPr lang="en-US" altLang="zh-CN" sz="2800" b="1" smtClean="0"/>
              <a:t>       </a:t>
            </a:r>
            <a:r>
              <a:rPr lang="zh-CN" altLang="en-US" sz="2800" smtClean="0"/>
              <a:t>不同频率的电磁波，其传播特性不同，适用场合也不同：</a:t>
            </a:r>
            <a:endParaRPr lang="zh-CN" altLang="en-US" sz="2800" u="sng" smtClean="0">
              <a:latin typeface="SimSun" panose="02010600030101010101" pitchFamily="2" charset="-122"/>
            </a:endParaRPr>
          </a:p>
          <a:p>
            <a:pPr marL="0" indent="0" eaLnBrk="1" hangingPunct="1"/>
            <a:endParaRPr lang="en-US" altLang="zh-CN" sz="2800" smtClean="0">
              <a:latin typeface="SimSun" panose="02010600030101010101" pitchFamily="2" charset="-122"/>
            </a:endParaRPr>
          </a:p>
        </p:txBody>
      </p:sp>
    </p:spTree>
  </p:cSld>
  <p:clrMapOvr>
    <a:masterClrMapping/>
  </p:clrMapOvr>
  <p:transition>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§0.1 </a:t>
            </a:r>
            <a:r>
              <a:rPr lang="zh-CN" altLang="en-US" smtClean="0">
                <a:latin typeface="Times New Roman" panose="02020603050405020304" pitchFamily="18" charset="0"/>
              </a:rPr>
              <a:t>微波的概念</a:t>
            </a:r>
          </a:p>
        </p:txBody>
      </p:sp>
      <p:pic>
        <p:nvPicPr>
          <p:cNvPr id="24579" name="Picture 22" descr="图片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988" y="1844675"/>
            <a:ext cx="7345362" cy="49117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§0.2 </a:t>
            </a:r>
            <a:r>
              <a:rPr lang="zh-CN" altLang="en-US" smtClean="0">
                <a:latin typeface="Times New Roman" panose="02020603050405020304" pitchFamily="18" charset="0"/>
              </a:rPr>
              <a:t>微波的特点</a:t>
            </a:r>
          </a:p>
        </p:txBody>
      </p:sp>
      <p:sp>
        <p:nvSpPr>
          <p:cNvPr id="25603" name="Rectangle 3"/>
          <p:cNvSpPr>
            <a:spLocks noGrp="1" noChangeArrowheads="1"/>
          </p:cNvSpPr>
          <p:nvPr>
            <p:ph type="body" sz="half" idx="1"/>
          </p:nvPr>
        </p:nvSpPr>
        <p:spPr>
          <a:xfrm>
            <a:off x="755650" y="1844675"/>
            <a:ext cx="4392613" cy="1843088"/>
          </a:xfrm>
        </p:spPr>
        <p:txBody>
          <a:bodyPr/>
          <a:lstStyle/>
          <a:p>
            <a:pPr marL="444500" indent="-444500" eaLnBrk="1" hangingPunct="1">
              <a:lnSpc>
                <a:spcPct val="120000"/>
              </a:lnSpc>
              <a:buFont typeface="Wingdings" panose="05000000000000000000" pitchFamily="2" charset="2"/>
              <a:buNone/>
            </a:pPr>
            <a:r>
              <a:rPr lang="en-US" altLang="zh-CN" sz="2000" smtClean="0"/>
              <a:t>    </a:t>
            </a:r>
            <a:r>
              <a:rPr lang="zh-CN" altLang="en-US" sz="2000" smtClean="0"/>
              <a:t>由所处的波长和频率决定，微波除了与普通无线电波具有共同点外，还有其本身的一些特点：</a:t>
            </a:r>
          </a:p>
          <a:p>
            <a:pPr marL="444500" indent="-444500" eaLnBrk="1" hangingPunct="1">
              <a:lnSpc>
                <a:spcPct val="120000"/>
              </a:lnSpc>
              <a:buFont typeface="Wingdings" panose="05000000000000000000" pitchFamily="2" charset="2"/>
              <a:buNone/>
            </a:pPr>
            <a:r>
              <a:rPr lang="zh-CN" altLang="en-US" sz="2000" b="1" smtClean="0"/>
              <a:t>一、微波具有似光特性</a:t>
            </a:r>
            <a:r>
              <a:rPr lang="zh-CN" altLang="en-US" sz="2000" smtClean="0"/>
              <a:t> </a:t>
            </a:r>
          </a:p>
          <a:p>
            <a:pPr marL="444500" indent="-444500" eaLnBrk="1" hangingPunct="1">
              <a:lnSpc>
                <a:spcPct val="120000"/>
              </a:lnSpc>
              <a:buFont typeface="Wingdings" panose="05000000000000000000" pitchFamily="2" charset="2"/>
              <a:buNone/>
            </a:pPr>
            <a:r>
              <a:rPr lang="zh-CN" altLang="en-US" sz="2000" smtClean="0"/>
              <a:t>        具有反射和视距传输的特性</a:t>
            </a:r>
          </a:p>
          <a:p>
            <a:pPr marL="444500" indent="-444500" eaLnBrk="1" hangingPunct="1">
              <a:buFont typeface="Wingdings" panose="05000000000000000000" pitchFamily="2" charset="2"/>
              <a:buNone/>
            </a:pPr>
            <a:endParaRPr lang="en-US" altLang="zh-CN" sz="2000" smtClean="0"/>
          </a:p>
        </p:txBody>
      </p:sp>
      <p:pic>
        <p:nvPicPr>
          <p:cNvPr id="25604" name="Picture 46" descr="radar4"/>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2012" y="6034087"/>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47"/>
          <p:cNvSpPr>
            <a:spLocks noChangeArrowheads="1"/>
          </p:cNvSpPr>
          <p:nvPr/>
        </p:nvSpPr>
        <p:spPr bwMode="auto">
          <a:xfrm>
            <a:off x="58987" y="3944937"/>
            <a:ext cx="6913562" cy="2808287"/>
          </a:xfrm>
          <a:prstGeom prst="rect">
            <a:avLst/>
          </a:prstGeom>
          <a:solidFill>
            <a:srgbClr val="3366FF">
              <a:alpha val="5882"/>
            </a:srgbClr>
          </a:solidFill>
          <a:ln w="9525">
            <a:solidFill>
              <a:srgbClr val="3366FF"/>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pic>
        <p:nvPicPr>
          <p:cNvPr id="73776" name="Picture 48"/>
          <p:cNvPicPr>
            <a:picLocks noGrp="1" noChangeArrowheads="1"/>
          </p:cNvPicPr>
          <p:nvPr>
            <p:ph sz="quarter" idx="2"/>
          </p:nvPr>
        </p:nvPicPr>
        <p:blipFill>
          <a:blip r:embed="rId3">
            <a:grayscl/>
            <a:extLst>
              <a:ext uri="{28A0092B-C50C-407E-A947-70E740481C1C}">
                <a14:useLocalDpi xmlns:a14="http://schemas.microsoft.com/office/drawing/2010/main" val="0"/>
              </a:ext>
            </a:extLst>
          </a:blip>
          <a:srcRect/>
          <a:stretch>
            <a:fillRect/>
          </a:stretch>
        </p:blipFill>
        <p:spPr>
          <a:xfrm>
            <a:off x="3227637" y="4160837"/>
            <a:ext cx="935037" cy="2303462"/>
          </a:xfrm>
          <a:noFill/>
        </p:spPr>
      </p:pic>
      <p:pic>
        <p:nvPicPr>
          <p:cNvPr id="25607" name="Picture 4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6458243">
            <a:off x="5963693" y="4088606"/>
            <a:ext cx="863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Line 50"/>
          <p:cNvSpPr>
            <a:spLocks noChangeShapeType="1"/>
          </p:cNvSpPr>
          <p:nvPr/>
        </p:nvSpPr>
        <p:spPr bwMode="auto">
          <a:xfrm>
            <a:off x="6539162" y="4737099"/>
            <a:ext cx="0" cy="71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9" name="Freeform 51"/>
          <p:cNvSpPr>
            <a:spLocks/>
          </p:cNvSpPr>
          <p:nvPr/>
        </p:nvSpPr>
        <p:spPr bwMode="auto">
          <a:xfrm>
            <a:off x="6251824" y="4521199"/>
            <a:ext cx="361950" cy="2089150"/>
          </a:xfrm>
          <a:custGeom>
            <a:avLst/>
            <a:gdLst>
              <a:gd name="T0" fmla="*/ 0 w 363"/>
              <a:gd name="T1" fmla="*/ 2147483646 h 1497"/>
              <a:gd name="T2" fmla="*/ 2147483646 w 363"/>
              <a:gd name="T3" fmla="*/ 0 h 1497"/>
              <a:gd name="T4" fmla="*/ 2147483646 w 363"/>
              <a:gd name="T5" fmla="*/ 2147483646 h 1497"/>
              <a:gd name="T6" fmla="*/ 0 w 363"/>
              <a:gd name="T7" fmla="*/ 2147483646 h 1497"/>
              <a:gd name="T8" fmla="*/ 0 60000 65536"/>
              <a:gd name="T9" fmla="*/ 0 60000 65536"/>
              <a:gd name="T10" fmla="*/ 0 60000 65536"/>
              <a:gd name="T11" fmla="*/ 0 60000 65536"/>
              <a:gd name="T12" fmla="*/ 0 w 363"/>
              <a:gd name="T13" fmla="*/ 0 h 1497"/>
              <a:gd name="T14" fmla="*/ 363 w 363"/>
              <a:gd name="T15" fmla="*/ 1497 h 1497"/>
            </a:gdLst>
            <a:ahLst/>
            <a:cxnLst>
              <a:cxn ang="T8">
                <a:pos x="T0" y="T1"/>
              </a:cxn>
              <a:cxn ang="T9">
                <a:pos x="T2" y="T3"/>
              </a:cxn>
              <a:cxn ang="T10">
                <a:pos x="T4" y="T5"/>
              </a:cxn>
              <a:cxn ang="T11">
                <a:pos x="T6" y="T7"/>
              </a:cxn>
            </a:cxnLst>
            <a:rect l="T12" t="T13" r="T14" b="T15"/>
            <a:pathLst>
              <a:path w="363" h="1497">
                <a:moveTo>
                  <a:pt x="0" y="1497"/>
                </a:moveTo>
                <a:lnTo>
                  <a:pt x="227" y="0"/>
                </a:lnTo>
                <a:lnTo>
                  <a:pt x="363" y="1497"/>
                </a:lnTo>
                <a:lnTo>
                  <a:pt x="0" y="1497"/>
                </a:lnTo>
                <a:close/>
              </a:path>
            </a:pathLst>
          </a:custGeom>
          <a:solidFill>
            <a:schemeClr val="accent1">
              <a:alpha val="16078"/>
            </a:schemeClr>
          </a:solidFill>
          <a:ln w="9525">
            <a:round/>
            <a:headEnd/>
            <a:tailEnd/>
          </a:ln>
          <a:scene3d>
            <a:camera prst="legacyObliqueTopRight"/>
            <a:lightRig rig="legacyFlat3" dir="b"/>
          </a:scene3d>
          <a:sp3d extrusionH="430200" prstMaterial="legacyWireframe">
            <a:bevelT w="13500" h="13500" prst="angle"/>
            <a:bevelB w="13500" h="13500" prst="angle"/>
            <a:extrusionClr>
              <a:schemeClr val="accent1"/>
            </a:extrusionClr>
            <a:contourClr>
              <a:schemeClr val="accent1"/>
            </a:contourClr>
          </a:sp3d>
        </p:spPr>
        <p:txBody>
          <a:bodyPr>
            <a:flatTx/>
          </a:bodyPr>
          <a:lstStyle/>
          <a:p>
            <a:endParaRPr lang="zh-CN" altLang="en-US"/>
          </a:p>
        </p:txBody>
      </p:sp>
      <p:sp>
        <p:nvSpPr>
          <p:cNvPr id="25610" name="Freeform 52"/>
          <p:cNvSpPr>
            <a:spLocks/>
          </p:cNvSpPr>
          <p:nvPr/>
        </p:nvSpPr>
        <p:spPr bwMode="auto">
          <a:xfrm>
            <a:off x="6323262" y="5529262"/>
            <a:ext cx="217487" cy="936625"/>
          </a:xfrm>
          <a:custGeom>
            <a:avLst/>
            <a:gdLst>
              <a:gd name="T0" fmla="*/ 0 w 318"/>
              <a:gd name="T1" fmla="*/ 2147483646 h 952"/>
              <a:gd name="T2" fmla="*/ 2147483646 w 318"/>
              <a:gd name="T3" fmla="*/ 2147483646 h 952"/>
              <a:gd name="T4" fmla="*/ 2147483646 w 318"/>
              <a:gd name="T5" fmla="*/ 2147483646 h 952"/>
              <a:gd name="T6" fmla="*/ 2147483646 w 318"/>
              <a:gd name="T7" fmla="*/ 2147483646 h 952"/>
              <a:gd name="T8" fmla="*/ 2147483646 w 318"/>
              <a:gd name="T9" fmla="*/ 2147483646 h 952"/>
              <a:gd name="T10" fmla="*/ 2147483646 w 318"/>
              <a:gd name="T11" fmla="*/ 0 h 952"/>
              <a:gd name="T12" fmla="*/ 0 60000 65536"/>
              <a:gd name="T13" fmla="*/ 0 60000 65536"/>
              <a:gd name="T14" fmla="*/ 0 60000 65536"/>
              <a:gd name="T15" fmla="*/ 0 60000 65536"/>
              <a:gd name="T16" fmla="*/ 0 60000 65536"/>
              <a:gd name="T17" fmla="*/ 0 60000 65536"/>
              <a:gd name="T18" fmla="*/ 0 w 318"/>
              <a:gd name="T19" fmla="*/ 0 h 952"/>
              <a:gd name="T20" fmla="*/ 318 w 318"/>
              <a:gd name="T21" fmla="*/ 952 h 952"/>
            </a:gdLst>
            <a:ahLst/>
            <a:cxnLst>
              <a:cxn ang="T12">
                <a:pos x="T0" y="T1"/>
              </a:cxn>
              <a:cxn ang="T13">
                <a:pos x="T2" y="T3"/>
              </a:cxn>
              <a:cxn ang="T14">
                <a:pos x="T4" y="T5"/>
              </a:cxn>
              <a:cxn ang="T15">
                <a:pos x="T6" y="T7"/>
              </a:cxn>
              <a:cxn ang="T16">
                <a:pos x="T8" y="T9"/>
              </a:cxn>
              <a:cxn ang="T17">
                <a:pos x="T10" y="T11"/>
              </a:cxn>
            </a:cxnLst>
            <a:rect l="T18" t="T19" r="T20" b="T21"/>
            <a:pathLst>
              <a:path w="318" h="952">
                <a:moveTo>
                  <a:pt x="0" y="952"/>
                </a:moveTo>
                <a:lnTo>
                  <a:pt x="318" y="726"/>
                </a:lnTo>
                <a:lnTo>
                  <a:pt x="91" y="453"/>
                </a:lnTo>
                <a:lnTo>
                  <a:pt x="318" y="272"/>
                </a:lnTo>
                <a:lnTo>
                  <a:pt x="182" y="45"/>
                </a:lnTo>
                <a:lnTo>
                  <a:pt x="136" y="0"/>
                </a:lnTo>
              </a:path>
            </a:pathLst>
          </a:custGeom>
          <a:noFill/>
          <a:ln w="9525">
            <a:solidFill>
              <a:schemeClr val="accent1"/>
            </a:solidFill>
            <a:round/>
            <a:headEnd/>
            <a:tailEnd/>
          </a:ln>
          <a:scene3d>
            <a:camera prst="legacyObliqueTopRight"/>
            <a:lightRig rig="legacyFlat3" dir="b"/>
          </a:scene3d>
          <a:sp3d extrusionH="430200" prstMaterial="legacyWireframe">
            <a:bevelT w="13500" h="13500" prst="angle"/>
            <a:bevelB w="13500" h="13500" prst="angle"/>
            <a:extrusionClr>
              <a:schemeClr val="accent1"/>
            </a:extrusionClr>
            <a:contourClr>
              <a:schemeClr val="accent1"/>
            </a:contourClr>
          </a:sp3d>
          <a:extLst>
            <a:ext uri="{909E8E84-426E-40DD-AFC4-6F175D3DCCD1}">
              <a14:hiddenFill xmlns:a14="http://schemas.microsoft.com/office/drawing/2010/main">
                <a:solidFill>
                  <a:srgbClr val="FFFFFF"/>
                </a:solidFill>
              </a14:hiddenFill>
            </a:ext>
          </a:extLst>
        </p:spPr>
        <p:txBody>
          <a:bodyPr>
            <a:flatTx/>
          </a:bodyPr>
          <a:lstStyle/>
          <a:p>
            <a:endParaRPr lang="zh-CN" altLang="en-US"/>
          </a:p>
        </p:txBody>
      </p:sp>
      <p:sp>
        <p:nvSpPr>
          <p:cNvPr id="25611" name="Freeform 53"/>
          <p:cNvSpPr>
            <a:spLocks/>
          </p:cNvSpPr>
          <p:nvPr/>
        </p:nvSpPr>
        <p:spPr bwMode="auto">
          <a:xfrm>
            <a:off x="6394699" y="5600699"/>
            <a:ext cx="146050" cy="1081088"/>
          </a:xfrm>
          <a:custGeom>
            <a:avLst/>
            <a:gdLst>
              <a:gd name="T0" fmla="*/ 2147483646 w 273"/>
              <a:gd name="T1" fmla="*/ 2147483646 h 907"/>
              <a:gd name="T2" fmla="*/ 0 w 273"/>
              <a:gd name="T3" fmla="*/ 2147483646 h 907"/>
              <a:gd name="T4" fmla="*/ 2147483646 w 273"/>
              <a:gd name="T5" fmla="*/ 2147483646 h 907"/>
              <a:gd name="T6" fmla="*/ 2147483646 w 273"/>
              <a:gd name="T7" fmla="*/ 2147483646 h 907"/>
              <a:gd name="T8" fmla="*/ 2147483646 w 273"/>
              <a:gd name="T9" fmla="*/ 0 h 907"/>
              <a:gd name="T10" fmla="*/ 0 60000 65536"/>
              <a:gd name="T11" fmla="*/ 0 60000 65536"/>
              <a:gd name="T12" fmla="*/ 0 60000 65536"/>
              <a:gd name="T13" fmla="*/ 0 60000 65536"/>
              <a:gd name="T14" fmla="*/ 0 60000 65536"/>
              <a:gd name="T15" fmla="*/ 0 w 273"/>
              <a:gd name="T16" fmla="*/ 0 h 907"/>
              <a:gd name="T17" fmla="*/ 273 w 273"/>
              <a:gd name="T18" fmla="*/ 907 h 907"/>
            </a:gdLst>
            <a:ahLst/>
            <a:cxnLst>
              <a:cxn ang="T10">
                <a:pos x="T0" y="T1"/>
              </a:cxn>
              <a:cxn ang="T11">
                <a:pos x="T2" y="T3"/>
              </a:cxn>
              <a:cxn ang="T12">
                <a:pos x="T4" y="T5"/>
              </a:cxn>
              <a:cxn ang="T13">
                <a:pos x="T6" y="T7"/>
              </a:cxn>
              <a:cxn ang="T14">
                <a:pos x="T8" y="T9"/>
              </a:cxn>
            </a:cxnLst>
            <a:rect l="T15" t="T16" r="T17" b="T18"/>
            <a:pathLst>
              <a:path w="273" h="907">
                <a:moveTo>
                  <a:pt x="273" y="907"/>
                </a:moveTo>
                <a:lnTo>
                  <a:pt x="0" y="635"/>
                </a:lnTo>
                <a:lnTo>
                  <a:pt x="273" y="454"/>
                </a:lnTo>
                <a:lnTo>
                  <a:pt x="46" y="182"/>
                </a:lnTo>
                <a:lnTo>
                  <a:pt x="227" y="0"/>
                </a:lnTo>
              </a:path>
            </a:pathLst>
          </a:custGeom>
          <a:noFill/>
          <a:ln w="9525">
            <a:solidFill>
              <a:schemeClr val="accent1"/>
            </a:solidFill>
            <a:round/>
            <a:headEnd/>
            <a:tailEnd/>
          </a:ln>
          <a:scene3d>
            <a:camera prst="legacyObliqueTopRight"/>
            <a:lightRig rig="legacyFlat3" dir="b"/>
          </a:scene3d>
          <a:sp3d extrusionH="430200" prstMaterial="legacyWireframe">
            <a:bevelT w="13500" h="13500" prst="angle"/>
            <a:bevelB w="13500" h="13500" prst="angle"/>
            <a:extrusionClr>
              <a:schemeClr val="accent1"/>
            </a:extrusionClr>
            <a:contourClr>
              <a:schemeClr val="accent1"/>
            </a:contourClr>
          </a:sp3d>
          <a:extLst>
            <a:ext uri="{909E8E84-426E-40DD-AFC4-6F175D3DCCD1}">
              <a14:hiddenFill xmlns:a14="http://schemas.microsoft.com/office/drawing/2010/main">
                <a:solidFill>
                  <a:srgbClr val="FFFFFF"/>
                </a:solidFill>
              </a14:hiddenFill>
            </a:ext>
          </a:extLst>
        </p:spPr>
        <p:txBody>
          <a:bodyPr>
            <a:flatTx/>
          </a:bodyPr>
          <a:lstStyle/>
          <a:p>
            <a:endParaRPr lang="zh-CN" altLang="en-US"/>
          </a:p>
        </p:txBody>
      </p:sp>
      <p:sp>
        <p:nvSpPr>
          <p:cNvPr id="73782" name="AutoShape 54"/>
          <p:cNvSpPr>
            <a:spLocks noChangeArrowheads="1"/>
          </p:cNvSpPr>
          <p:nvPr/>
        </p:nvSpPr>
        <p:spPr bwMode="auto">
          <a:xfrm rot="-1063068">
            <a:off x="643187" y="4952999"/>
            <a:ext cx="6183312" cy="431800"/>
          </a:xfrm>
          <a:prstGeom prst="rightArrow">
            <a:avLst>
              <a:gd name="adj1" fmla="val 50000"/>
              <a:gd name="adj2" fmla="val 357996"/>
            </a:avLst>
          </a:prstGeom>
          <a:solidFill>
            <a:srgbClr val="66FF33">
              <a:alpha val="4784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73783" name="AutoShape 55"/>
          <p:cNvSpPr>
            <a:spLocks noChangeArrowheads="1"/>
          </p:cNvSpPr>
          <p:nvPr/>
        </p:nvSpPr>
        <p:spPr bwMode="auto">
          <a:xfrm rot="-1063068">
            <a:off x="754312" y="5456237"/>
            <a:ext cx="2976562" cy="411162"/>
          </a:xfrm>
          <a:prstGeom prst="rightArrow">
            <a:avLst>
              <a:gd name="adj1" fmla="val 50000"/>
              <a:gd name="adj2" fmla="val 180985"/>
            </a:avLst>
          </a:prstGeom>
          <a:solidFill>
            <a:srgbClr val="66FF33">
              <a:alpha val="4784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73784" name="AutoShape 56"/>
          <p:cNvSpPr>
            <a:spLocks noChangeArrowheads="1"/>
          </p:cNvSpPr>
          <p:nvPr/>
        </p:nvSpPr>
        <p:spPr bwMode="auto">
          <a:xfrm rot="1857059">
            <a:off x="778124" y="4448174"/>
            <a:ext cx="2735263" cy="431800"/>
          </a:xfrm>
          <a:prstGeom prst="leftArrow">
            <a:avLst>
              <a:gd name="adj1" fmla="val 50000"/>
              <a:gd name="adj2" fmla="val 158364"/>
            </a:avLst>
          </a:prstGeom>
          <a:solidFill>
            <a:srgbClr val="66FF33">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grpSp>
        <p:nvGrpSpPr>
          <p:cNvPr id="2" name="Group 57"/>
          <p:cNvGrpSpPr>
            <a:grpSpLocks/>
          </p:cNvGrpSpPr>
          <p:nvPr/>
        </p:nvGrpSpPr>
        <p:grpSpPr bwMode="auto">
          <a:xfrm>
            <a:off x="6048375" y="1844675"/>
            <a:ext cx="3095625" cy="2160588"/>
            <a:chOff x="2472" y="2795"/>
            <a:chExt cx="1950" cy="1361"/>
          </a:xfrm>
        </p:grpSpPr>
        <p:sp>
          <p:nvSpPr>
            <p:cNvPr id="25616" name="Freeform 58"/>
            <p:cNvSpPr>
              <a:spLocks/>
            </p:cNvSpPr>
            <p:nvPr/>
          </p:nvSpPr>
          <p:spPr bwMode="auto">
            <a:xfrm>
              <a:off x="2698" y="3393"/>
              <a:ext cx="1452" cy="628"/>
            </a:xfrm>
            <a:custGeom>
              <a:avLst/>
              <a:gdLst>
                <a:gd name="T0" fmla="*/ 0 w 1542"/>
                <a:gd name="T1" fmla="*/ 582 h 628"/>
                <a:gd name="T2" fmla="*/ 73 w 1542"/>
                <a:gd name="T3" fmla="*/ 219 h 628"/>
                <a:gd name="T4" fmla="*/ 203 w 1542"/>
                <a:gd name="T5" fmla="*/ 38 h 628"/>
                <a:gd name="T6" fmla="*/ 387 w 1542"/>
                <a:gd name="T7" fmla="*/ 38 h 628"/>
                <a:gd name="T8" fmla="*/ 534 w 1542"/>
                <a:gd name="T9" fmla="*/ 265 h 628"/>
                <a:gd name="T10" fmla="*/ 625 w 1542"/>
                <a:gd name="T11" fmla="*/ 628 h 628"/>
                <a:gd name="T12" fmla="*/ 0 60000 65536"/>
                <a:gd name="T13" fmla="*/ 0 60000 65536"/>
                <a:gd name="T14" fmla="*/ 0 60000 65536"/>
                <a:gd name="T15" fmla="*/ 0 60000 65536"/>
                <a:gd name="T16" fmla="*/ 0 60000 65536"/>
                <a:gd name="T17" fmla="*/ 0 60000 65536"/>
                <a:gd name="T18" fmla="*/ 0 w 1542"/>
                <a:gd name="T19" fmla="*/ 0 h 628"/>
                <a:gd name="T20" fmla="*/ 1542 w 1542"/>
                <a:gd name="T21" fmla="*/ 628 h 628"/>
              </a:gdLst>
              <a:ahLst/>
              <a:cxnLst>
                <a:cxn ang="T12">
                  <a:pos x="T0" y="T1"/>
                </a:cxn>
                <a:cxn ang="T13">
                  <a:pos x="T2" y="T3"/>
                </a:cxn>
                <a:cxn ang="T14">
                  <a:pos x="T4" y="T5"/>
                </a:cxn>
                <a:cxn ang="T15">
                  <a:pos x="T6" y="T7"/>
                </a:cxn>
                <a:cxn ang="T16">
                  <a:pos x="T8" y="T9"/>
                </a:cxn>
                <a:cxn ang="T17">
                  <a:pos x="T10" y="T11"/>
                </a:cxn>
              </a:cxnLst>
              <a:rect l="T18" t="T19" r="T20" b="T21"/>
              <a:pathLst>
                <a:path w="1542" h="628">
                  <a:moveTo>
                    <a:pt x="0" y="582"/>
                  </a:moveTo>
                  <a:cubicBezTo>
                    <a:pt x="49" y="446"/>
                    <a:pt x="98" y="310"/>
                    <a:pt x="181" y="219"/>
                  </a:cubicBezTo>
                  <a:cubicBezTo>
                    <a:pt x="264" y="128"/>
                    <a:pt x="370" y="68"/>
                    <a:pt x="499" y="38"/>
                  </a:cubicBezTo>
                  <a:cubicBezTo>
                    <a:pt x="628" y="8"/>
                    <a:pt x="817" y="0"/>
                    <a:pt x="953" y="38"/>
                  </a:cubicBezTo>
                  <a:cubicBezTo>
                    <a:pt x="1089" y="76"/>
                    <a:pt x="1217" y="167"/>
                    <a:pt x="1315" y="265"/>
                  </a:cubicBezTo>
                  <a:cubicBezTo>
                    <a:pt x="1413" y="363"/>
                    <a:pt x="1477" y="495"/>
                    <a:pt x="1542" y="62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17" name="Freeform 59"/>
            <p:cNvSpPr>
              <a:spLocks/>
            </p:cNvSpPr>
            <p:nvPr/>
          </p:nvSpPr>
          <p:spPr bwMode="auto">
            <a:xfrm>
              <a:off x="3061" y="3339"/>
              <a:ext cx="46" cy="136"/>
            </a:xfrm>
            <a:custGeom>
              <a:avLst/>
              <a:gdLst>
                <a:gd name="T0" fmla="*/ 0 w 46"/>
                <a:gd name="T1" fmla="*/ 136 h 136"/>
                <a:gd name="T2" fmla="*/ 0 w 46"/>
                <a:gd name="T3" fmla="*/ 0 h 136"/>
                <a:gd name="T4" fmla="*/ 46 w 46"/>
                <a:gd name="T5" fmla="*/ 91 h 136"/>
                <a:gd name="T6" fmla="*/ 0 60000 65536"/>
                <a:gd name="T7" fmla="*/ 0 60000 65536"/>
                <a:gd name="T8" fmla="*/ 0 60000 65536"/>
                <a:gd name="T9" fmla="*/ 0 w 46"/>
                <a:gd name="T10" fmla="*/ 0 h 136"/>
                <a:gd name="T11" fmla="*/ 46 w 46"/>
                <a:gd name="T12" fmla="*/ 136 h 136"/>
              </a:gdLst>
              <a:ahLst/>
              <a:cxnLst>
                <a:cxn ang="T6">
                  <a:pos x="T0" y="T1"/>
                </a:cxn>
                <a:cxn ang="T7">
                  <a:pos x="T2" y="T3"/>
                </a:cxn>
                <a:cxn ang="T8">
                  <a:pos x="T4" y="T5"/>
                </a:cxn>
              </a:cxnLst>
              <a:rect l="T9" t="T10" r="T11" b="T12"/>
              <a:pathLst>
                <a:path w="46" h="136">
                  <a:moveTo>
                    <a:pt x="0" y="136"/>
                  </a:moveTo>
                  <a:lnTo>
                    <a:pt x="0" y="0"/>
                  </a:lnTo>
                  <a:lnTo>
                    <a:pt x="46" y="91"/>
                  </a:lnTo>
                </a:path>
              </a:pathLst>
            </a:cu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18" name="Freeform 60"/>
            <p:cNvSpPr>
              <a:spLocks/>
            </p:cNvSpPr>
            <p:nvPr/>
          </p:nvSpPr>
          <p:spPr bwMode="auto">
            <a:xfrm>
              <a:off x="3469" y="3295"/>
              <a:ext cx="46" cy="136"/>
            </a:xfrm>
            <a:custGeom>
              <a:avLst/>
              <a:gdLst>
                <a:gd name="T0" fmla="*/ 0 w 46"/>
                <a:gd name="T1" fmla="*/ 136 h 136"/>
                <a:gd name="T2" fmla="*/ 0 w 46"/>
                <a:gd name="T3" fmla="*/ 0 h 136"/>
                <a:gd name="T4" fmla="*/ 46 w 46"/>
                <a:gd name="T5" fmla="*/ 91 h 136"/>
                <a:gd name="T6" fmla="*/ 0 60000 65536"/>
                <a:gd name="T7" fmla="*/ 0 60000 65536"/>
                <a:gd name="T8" fmla="*/ 0 60000 65536"/>
                <a:gd name="T9" fmla="*/ 0 w 46"/>
                <a:gd name="T10" fmla="*/ 0 h 136"/>
                <a:gd name="T11" fmla="*/ 46 w 46"/>
                <a:gd name="T12" fmla="*/ 136 h 136"/>
              </a:gdLst>
              <a:ahLst/>
              <a:cxnLst>
                <a:cxn ang="T6">
                  <a:pos x="T0" y="T1"/>
                </a:cxn>
                <a:cxn ang="T7">
                  <a:pos x="T2" y="T3"/>
                </a:cxn>
                <a:cxn ang="T8">
                  <a:pos x="T4" y="T5"/>
                </a:cxn>
              </a:cxnLst>
              <a:rect l="T9" t="T10" r="T11" b="T12"/>
              <a:pathLst>
                <a:path w="46" h="136">
                  <a:moveTo>
                    <a:pt x="0" y="136"/>
                  </a:moveTo>
                  <a:lnTo>
                    <a:pt x="0" y="0"/>
                  </a:lnTo>
                  <a:lnTo>
                    <a:pt x="46" y="91"/>
                  </a:lnTo>
                </a:path>
              </a:pathLst>
            </a:cu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19" name="Freeform 61"/>
            <p:cNvSpPr>
              <a:spLocks/>
            </p:cNvSpPr>
            <p:nvPr/>
          </p:nvSpPr>
          <p:spPr bwMode="auto">
            <a:xfrm>
              <a:off x="2788" y="3567"/>
              <a:ext cx="46" cy="136"/>
            </a:xfrm>
            <a:custGeom>
              <a:avLst/>
              <a:gdLst>
                <a:gd name="T0" fmla="*/ 0 w 46"/>
                <a:gd name="T1" fmla="*/ 136 h 136"/>
                <a:gd name="T2" fmla="*/ 0 w 46"/>
                <a:gd name="T3" fmla="*/ 0 h 136"/>
                <a:gd name="T4" fmla="*/ 46 w 46"/>
                <a:gd name="T5" fmla="*/ 91 h 136"/>
                <a:gd name="T6" fmla="*/ 0 60000 65536"/>
                <a:gd name="T7" fmla="*/ 0 60000 65536"/>
                <a:gd name="T8" fmla="*/ 0 60000 65536"/>
                <a:gd name="T9" fmla="*/ 0 w 46"/>
                <a:gd name="T10" fmla="*/ 0 h 136"/>
                <a:gd name="T11" fmla="*/ 46 w 46"/>
                <a:gd name="T12" fmla="*/ 136 h 136"/>
              </a:gdLst>
              <a:ahLst/>
              <a:cxnLst>
                <a:cxn ang="T6">
                  <a:pos x="T0" y="T1"/>
                </a:cxn>
                <a:cxn ang="T7">
                  <a:pos x="T2" y="T3"/>
                </a:cxn>
                <a:cxn ang="T8">
                  <a:pos x="T4" y="T5"/>
                </a:cxn>
              </a:cxnLst>
              <a:rect l="T9" t="T10" r="T11" b="T12"/>
              <a:pathLst>
                <a:path w="46" h="136">
                  <a:moveTo>
                    <a:pt x="0" y="136"/>
                  </a:moveTo>
                  <a:lnTo>
                    <a:pt x="0" y="0"/>
                  </a:lnTo>
                  <a:lnTo>
                    <a:pt x="46" y="91"/>
                  </a:lnTo>
                </a:path>
              </a:pathLst>
            </a:cu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20" name="Freeform 62"/>
            <p:cNvSpPr>
              <a:spLocks/>
            </p:cNvSpPr>
            <p:nvPr/>
          </p:nvSpPr>
          <p:spPr bwMode="auto">
            <a:xfrm>
              <a:off x="3742" y="3431"/>
              <a:ext cx="91" cy="91"/>
            </a:xfrm>
            <a:custGeom>
              <a:avLst/>
              <a:gdLst>
                <a:gd name="T0" fmla="*/ 0 w 91"/>
                <a:gd name="T1" fmla="*/ 46 h 91"/>
                <a:gd name="T2" fmla="*/ 91 w 91"/>
                <a:gd name="T3" fmla="*/ 0 h 91"/>
                <a:gd name="T4" fmla="*/ 45 w 91"/>
                <a:gd name="T5" fmla="*/ 91 h 91"/>
                <a:gd name="T6" fmla="*/ 0 60000 65536"/>
                <a:gd name="T7" fmla="*/ 0 60000 65536"/>
                <a:gd name="T8" fmla="*/ 0 60000 65536"/>
                <a:gd name="T9" fmla="*/ 0 w 91"/>
                <a:gd name="T10" fmla="*/ 0 h 91"/>
                <a:gd name="T11" fmla="*/ 91 w 91"/>
                <a:gd name="T12" fmla="*/ 91 h 91"/>
              </a:gdLst>
              <a:ahLst/>
              <a:cxnLst>
                <a:cxn ang="T6">
                  <a:pos x="T0" y="T1"/>
                </a:cxn>
                <a:cxn ang="T7">
                  <a:pos x="T2" y="T3"/>
                </a:cxn>
                <a:cxn ang="T8">
                  <a:pos x="T4" y="T5"/>
                </a:cxn>
              </a:cxnLst>
              <a:rect l="T9" t="T10" r="T11" b="T12"/>
              <a:pathLst>
                <a:path w="91" h="91">
                  <a:moveTo>
                    <a:pt x="0" y="46"/>
                  </a:moveTo>
                  <a:lnTo>
                    <a:pt x="91" y="0"/>
                  </a:lnTo>
                  <a:lnTo>
                    <a:pt x="45" y="91"/>
                  </a:lnTo>
                </a:path>
              </a:pathLst>
            </a:cu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21" name="Freeform 63"/>
            <p:cNvSpPr>
              <a:spLocks/>
            </p:cNvSpPr>
            <p:nvPr/>
          </p:nvSpPr>
          <p:spPr bwMode="auto">
            <a:xfrm>
              <a:off x="3968" y="3658"/>
              <a:ext cx="91" cy="91"/>
            </a:xfrm>
            <a:custGeom>
              <a:avLst/>
              <a:gdLst>
                <a:gd name="T0" fmla="*/ 0 w 91"/>
                <a:gd name="T1" fmla="*/ 46 h 91"/>
                <a:gd name="T2" fmla="*/ 91 w 91"/>
                <a:gd name="T3" fmla="*/ 0 h 91"/>
                <a:gd name="T4" fmla="*/ 45 w 91"/>
                <a:gd name="T5" fmla="*/ 91 h 91"/>
                <a:gd name="T6" fmla="*/ 0 60000 65536"/>
                <a:gd name="T7" fmla="*/ 0 60000 65536"/>
                <a:gd name="T8" fmla="*/ 0 60000 65536"/>
                <a:gd name="T9" fmla="*/ 0 w 91"/>
                <a:gd name="T10" fmla="*/ 0 h 91"/>
                <a:gd name="T11" fmla="*/ 91 w 91"/>
                <a:gd name="T12" fmla="*/ 91 h 91"/>
              </a:gdLst>
              <a:ahLst/>
              <a:cxnLst>
                <a:cxn ang="T6">
                  <a:pos x="T0" y="T1"/>
                </a:cxn>
                <a:cxn ang="T7">
                  <a:pos x="T2" y="T3"/>
                </a:cxn>
                <a:cxn ang="T8">
                  <a:pos x="T4" y="T5"/>
                </a:cxn>
              </a:cxnLst>
              <a:rect l="T9" t="T10" r="T11" b="T12"/>
              <a:pathLst>
                <a:path w="91" h="91">
                  <a:moveTo>
                    <a:pt x="0" y="46"/>
                  </a:moveTo>
                  <a:lnTo>
                    <a:pt x="91" y="0"/>
                  </a:lnTo>
                  <a:lnTo>
                    <a:pt x="45" y="91"/>
                  </a:lnTo>
                </a:path>
              </a:pathLst>
            </a:cu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22" name="Line 64"/>
            <p:cNvSpPr>
              <a:spLocks noChangeShapeType="1"/>
            </p:cNvSpPr>
            <p:nvPr/>
          </p:nvSpPr>
          <p:spPr bwMode="auto">
            <a:xfrm flipV="1">
              <a:off x="3061" y="3295"/>
              <a:ext cx="136" cy="45"/>
            </a:xfrm>
            <a:prstGeom prst="line">
              <a:avLst/>
            </a:prstGeom>
            <a:noFill/>
            <a:ln w="9525">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23" name="Line 65"/>
            <p:cNvSpPr>
              <a:spLocks noChangeShapeType="1"/>
            </p:cNvSpPr>
            <p:nvPr/>
          </p:nvSpPr>
          <p:spPr bwMode="auto">
            <a:xfrm flipV="1">
              <a:off x="3197" y="3295"/>
              <a:ext cx="136" cy="1"/>
            </a:xfrm>
            <a:prstGeom prst="line">
              <a:avLst/>
            </a:prstGeom>
            <a:noFill/>
            <a:ln w="9525">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24" name="Line 66"/>
            <p:cNvSpPr>
              <a:spLocks noChangeShapeType="1"/>
            </p:cNvSpPr>
            <p:nvPr/>
          </p:nvSpPr>
          <p:spPr bwMode="auto">
            <a:xfrm>
              <a:off x="3333" y="3295"/>
              <a:ext cx="136" cy="0"/>
            </a:xfrm>
            <a:prstGeom prst="line">
              <a:avLst/>
            </a:prstGeom>
            <a:noFill/>
            <a:ln w="9525">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25" name="Line 67"/>
            <p:cNvSpPr>
              <a:spLocks noChangeShapeType="1"/>
            </p:cNvSpPr>
            <p:nvPr/>
          </p:nvSpPr>
          <p:spPr bwMode="auto">
            <a:xfrm flipV="1">
              <a:off x="2789" y="3476"/>
              <a:ext cx="90" cy="91"/>
            </a:xfrm>
            <a:prstGeom prst="line">
              <a:avLst/>
            </a:prstGeom>
            <a:noFill/>
            <a:ln w="9525">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26" name="Line 68"/>
            <p:cNvSpPr>
              <a:spLocks noChangeShapeType="1"/>
            </p:cNvSpPr>
            <p:nvPr/>
          </p:nvSpPr>
          <p:spPr bwMode="auto">
            <a:xfrm flipV="1">
              <a:off x="2880" y="3386"/>
              <a:ext cx="136" cy="90"/>
            </a:xfrm>
            <a:prstGeom prst="line">
              <a:avLst/>
            </a:prstGeom>
            <a:noFill/>
            <a:ln w="9525">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27" name="Line 69"/>
            <p:cNvSpPr>
              <a:spLocks noChangeShapeType="1"/>
            </p:cNvSpPr>
            <p:nvPr/>
          </p:nvSpPr>
          <p:spPr bwMode="auto">
            <a:xfrm flipV="1">
              <a:off x="2971" y="3341"/>
              <a:ext cx="90" cy="90"/>
            </a:xfrm>
            <a:prstGeom prst="line">
              <a:avLst/>
            </a:prstGeom>
            <a:noFill/>
            <a:ln w="9525">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28" name="Line 70"/>
            <p:cNvSpPr>
              <a:spLocks noChangeShapeType="1"/>
            </p:cNvSpPr>
            <p:nvPr/>
          </p:nvSpPr>
          <p:spPr bwMode="auto">
            <a:xfrm>
              <a:off x="3469" y="3296"/>
              <a:ext cx="137" cy="44"/>
            </a:xfrm>
            <a:prstGeom prst="line">
              <a:avLst/>
            </a:prstGeom>
            <a:noFill/>
            <a:ln w="9525">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29" name="Line 71"/>
            <p:cNvSpPr>
              <a:spLocks noChangeShapeType="1"/>
            </p:cNvSpPr>
            <p:nvPr/>
          </p:nvSpPr>
          <p:spPr bwMode="auto">
            <a:xfrm>
              <a:off x="3606" y="3340"/>
              <a:ext cx="136" cy="46"/>
            </a:xfrm>
            <a:prstGeom prst="line">
              <a:avLst/>
            </a:prstGeom>
            <a:noFill/>
            <a:ln w="9525">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30" name="Line 72"/>
            <p:cNvSpPr>
              <a:spLocks noChangeShapeType="1"/>
            </p:cNvSpPr>
            <p:nvPr/>
          </p:nvSpPr>
          <p:spPr bwMode="auto">
            <a:xfrm>
              <a:off x="3742" y="3386"/>
              <a:ext cx="90" cy="45"/>
            </a:xfrm>
            <a:prstGeom prst="line">
              <a:avLst/>
            </a:prstGeom>
            <a:noFill/>
            <a:ln w="9525">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31" name="Line 73"/>
            <p:cNvSpPr>
              <a:spLocks noChangeShapeType="1"/>
            </p:cNvSpPr>
            <p:nvPr/>
          </p:nvSpPr>
          <p:spPr bwMode="auto">
            <a:xfrm>
              <a:off x="3832" y="3431"/>
              <a:ext cx="136" cy="91"/>
            </a:xfrm>
            <a:prstGeom prst="line">
              <a:avLst/>
            </a:prstGeom>
            <a:noFill/>
            <a:ln w="9525">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32" name="Line 74"/>
            <p:cNvSpPr>
              <a:spLocks noChangeShapeType="1"/>
            </p:cNvSpPr>
            <p:nvPr/>
          </p:nvSpPr>
          <p:spPr bwMode="auto">
            <a:xfrm>
              <a:off x="3968" y="3523"/>
              <a:ext cx="46" cy="44"/>
            </a:xfrm>
            <a:prstGeom prst="line">
              <a:avLst/>
            </a:prstGeom>
            <a:noFill/>
            <a:ln w="9525">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33" name="Line 75"/>
            <p:cNvSpPr>
              <a:spLocks noChangeShapeType="1"/>
            </p:cNvSpPr>
            <p:nvPr/>
          </p:nvSpPr>
          <p:spPr bwMode="auto">
            <a:xfrm>
              <a:off x="4014" y="3567"/>
              <a:ext cx="91" cy="136"/>
            </a:xfrm>
            <a:prstGeom prst="line">
              <a:avLst/>
            </a:prstGeom>
            <a:noFill/>
            <a:ln w="9525">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34" name="Freeform 76"/>
            <p:cNvSpPr>
              <a:spLocks/>
            </p:cNvSpPr>
            <p:nvPr/>
          </p:nvSpPr>
          <p:spPr bwMode="auto">
            <a:xfrm>
              <a:off x="2472" y="3749"/>
              <a:ext cx="272" cy="226"/>
            </a:xfrm>
            <a:custGeom>
              <a:avLst/>
              <a:gdLst>
                <a:gd name="T0" fmla="*/ 226 w 272"/>
                <a:gd name="T1" fmla="*/ 226 h 226"/>
                <a:gd name="T2" fmla="*/ 272 w 272"/>
                <a:gd name="T3" fmla="*/ 90 h 226"/>
                <a:gd name="T4" fmla="*/ 0 w 272"/>
                <a:gd name="T5" fmla="*/ 0 h 226"/>
                <a:gd name="T6" fmla="*/ 226 w 272"/>
                <a:gd name="T7" fmla="*/ 226 h 226"/>
                <a:gd name="T8" fmla="*/ 0 60000 65536"/>
                <a:gd name="T9" fmla="*/ 0 60000 65536"/>
                <a:gd name="T10" fmla="*/ 0 60000 65536"/>
                <a:gd name="T11" fmla="*/ 0 60000 65536"/>
                <a:gd name="T12" fmla="*/ 0 w 272"/>
                <a:gd name="T13" fmla="*/ 0 h 226"/>
                <a:gd name="T14" fmla="*/ 272 w 272"/>
                <a:gd name="T15" fmla="*/ 226 h 226"/>
              </a:gdLst>
              <a:ahLst/>
              <a:cxnLst>
                <a:cxn ang="T8">
                  <a:pos x="T0" y="T1"/>
                </a:cxn>
                <a:cxn ang="T9">
                  <a:pos x="T2" y="T3"/>
                </a:cxn>
                <a:cxn ang="T10">
                  <a:pos x="T4" y="T5"/>
                </a:cxn>
                <a:cxn ang="T11">
                  <a:pos x="T6" y="T7"/>
                </a:cxn>
              </a:cxnLst>
              <a:rect l="T12" t="T13" r="T14" b="T15"/>
              <a:pathLst>
                <a:path w="272" h="226">
                  <a:moveTo>
                    <a:pt x="226" y="226"/>
                  </a:moveTo>
                  <a:lnTo>
                    <a:pt x="272" y="90"/>
                  </a:lnTo>
                  <a:lnTo>
                    <a:pt x="0" y="0"/>
                  </a:lnTo>
                  <a:lnTo>
                    <a:pt x="226" y="226"/>
                  </a:lnTo>
                  <a:close/>
                </a:path>
              </a:pathLst>
            </a:custGeom>
            <a:solidFill>
              <a:schemeClr val="tx2"/>
            </a:solidFill>
            <a:ln w="9525">
              <a:solidFill>
                <a:schemeClr val="tx1"/>
              </a:solidFill>
              <a:round/>
              <a:headEnd/>
              <a:tailEnd/>
            </a:ln>
          </p:spPr>
          <p:txBody>
            <a:bodyPr/>
            <a:lstStyle/>
            <a:p>
              <a:endParaRPr lang="zh-CN" altLang="en-US"/>
            </a:p>
          </p:txBody>
        </p:sp>
        <p:sp>
          <p:nvSpPr>
            <p:cNvPr id="25635" name="Freeform 77"/>
            <p:cNvSpPr>
              <a:spLocks/>
            </p:cNvSpPr>
            <p:nvPr/>
          </p:nvSpPr>
          <p:spPr bwMode="auto">
            <a:xfrm>
              <a:off x="4105" y="3885"/>
              <a:ext cx="317" cy="136"/>
            </a:xfrm>
            <a:custGeom>
              <a:avLst/>
              <a:gdLst>
                <a:gd name="T0" fmla="*/ 45 w 317"/>
                <a:gd name="T1" fmla="*/ 136 h 136"/>
                <a:gd name="T2" fmla="*/ 317 w 317"/>
                <a:gd name="T3" fmla="*/ 0 h 136"/>
                <a:gd name="T4" fmla="*/ 0 w 317"/>
                <a:gd name="T5" fmla="*/ 45 h 136"/>
                <a:gd name="T6" fmla="*/ 45 w 317"/>
                <a:gd name="T7" fmla="*/ 136 h 136"/>
                <a:gd name="T8" fmla="*/ 0 60000 65536"/>
                <a:gd name="T9" fmla="*/ 0 60000 65536"/>
                <a:gd name="T10" fmla="*/ 0 60000 65536"/>
                <a:gd name="T11" fmla="*/ 0 60000 65536"/>
                <a:gd name="T12" fmla="*/ 0 w 317"/>
                <a:gd name="T13" fmla="*/ 0 h 136"/>
                <a:gd name="T14" fmla="*/ 317 w 317"/>
                <a:gd name="T15" fmla="*/ 136 h 136"/>
              </a:gdLst>
              <a:ahLst/>
              <a:cxnLst>
                <a:cxn ang="T8">
                  <a:pos x="T0" y="T1"/>
                </a:cxn>
                <a:cxn ang="T9">
                  <a:pos x="T2" y="T3"/>
                </a:cxn>
                <a:cxn ang="T10">
                  <a:pos x="T4" y="T5"/>
                </a:cxn>
                <a:cxn ang="T11">
                  <a:pos x="T6" y="T7"/>
                </a:cxn>
              </a:cxnLst>
              <a:rect l="T12" t="T13" r="T14" b="T15"/>
              <a:pathLst>
                <a:path w="317" h="136">
                  <a:moveTo>
                    <a:pt x="45" y="136"/>
                  </a:moveTo>
                  <a:lnTo>
                    <a:pt x="317" y="0"/>
                  </a:lnTo>
                  <a:lnTo>
                    <a:pt x="0" y="45"/>
                  </a:lnTo>
                  <a:lnTo>
                    <a:pt x="45" y="136"/>
                  </a:lnTo>
                  <a:close/>
                </a:path>
              </a:pathLst>
            </a:custGeom>
            <a:solidFill>
              <a:schemeClr val="tx2"/>
            </a:solidFill>
            <a:ln w="9525">
              <a:solidFill>
                <a:schemeClr val="tx1"/>
              </a:solidFill>
              <a:round/>
              <a:headEnd/>
              <a:tailEnd/>
            </a:ln>
          </p:spPr>
          <p:txBody>
            <a:bodyPr/>
            <a:lstStyle/>
            <a:p>
              <a:endParaRPr lang="zh-CN" altLang="en-US"/>
            </a:p>
          </p:txBody>
        </p:sp>
        <p:sp>
          <p:nvSpPr>
            <p:cNvPr id="25636" name="Line 78"/>
            <p:cNvSpPr>
              <a:spLocks noChangeShapeType="1"/>
            </p:cNvSpPr>
            <p:nvPr/>
          </p:nvSpPr>
          <p:spPr bwMode="auto">
            <a:xfrm>
              <a:off x="4058" y="3658"/>
              <a:ext cx="92" cy="91"/>
            </a:xfrm>
            <a:prstGeom prst="line">
              <a:avLst/>
            </a:prstGeom>
            <a:noFill/>
            <a:ln w="9525">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37" name="Line 79"/>
            <p:cNvSpPr>
              <a:spLocks noChangeShapeType="1"/>
            </p:cNvSpPr>
            <p:nvPr/>
          </p:nvSpPr>
          <p:spPr bwMode="auto">
            <a:xfrm>
              <a:off x="4150" y="3748"/>
              <a:ext cx="91" cy="91"/>
            </a:xfrm>
            <a:prstGeom prst="line">
              <a:avLst/>
            </a:prstGeom>
            <a:noFill/>
            <a:ln w="9525">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38" name="Line 80"/>
            <p:cNvSpPr>
              <a:spLocks noChangeShapeType="1"/>
            </p:cNvSpPr>
            <p:nvPr/>
          </p:nvSpPr>
          <p:spPr bwMode="auto">
            <a:xfrm>
              <a:off x="4195" y="3794"/>
              <a:ext cx="136" cy="136"/>
            </a:xfrm>
            <a:prstGeom prst="line">
              <a:avLst/>
            </a:prstGeom>
            <a:noFill/>
            <a:ln w="9525">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39" name="Line 81"/>
            <p:cNvSpPr>
              <a:spLocks noChangeShapeType="1"/>
            </p:cNvSpPr>
            <p:nvPr/>
          </p:nvSpPr>
          <p:spPr bwMode="auto">
            <a:xfrm flipV="1">
              <a:off x="2517" y="3703"/>
              <a:ext cx="90" cy="91"/>
            </a:xfrm>
            <a:prstGeom prst="line">
              <a:avLst/>
            </a:prstGeom>
            <a:noFill/>
            <a:ln w="9525">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40" name="Line 82"/>
            <p:cNvSpPr>
              <a:spLocks noChangeShapeType="1"/>
            </p:cNvSpPr>
            <p:nvPr/>
          </p:nvSpPr>
          <p:spPr bwMode="auto">
            <a:xfrm flipV="1">
              <a:off x="2608" y="3613"/>
              <a:ext cx="136" cy="90"/>
            </a:xfrm>
            <a:prstGeom prst="line">
              <a:avLst/>
            </a:prstGeom>
            <a:noFill/>
            <a:ln w="9525">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41" name="Line 83"/>
            <p:cNvSpPr>
              <a:spLocks noChangeShapeType="1"/>
            </p:cNvSpPr>
            <p:nvPr/>
          </p:nvSpPr>
          <p:spPr bwMode="auto">
            <a:xfrm flipV="1">
              <a:off x="2699" y="3568"/>
              <a:ext cx="90" cy="90"/>
            </a:xfrm>
            <a:prstGeom prst="line">
              <a:avLst/>
            </a:prstGeom>
            <a:noFill/>
            <a:ln w="9525">
              <a:solidFill>
                <a:srgbClr val="66FF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42" name="Text Box 84"/>
            <p:cNvSpPr txBox="1">
              <a:spLocks noChangeArrowheads="1"/>
            </p:cNvSpPr>
            <p:nvPr/>
          </p:nvSpPr>
          <p:spPr bwMode="auto">
            <a:xfrm>
              <a:off x="2472" y="3930"/>
              <a:ext cx="72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zh-CN" altLang="en-US" sz="1600">
                  <a:latin typeface="仿宋_GB2312" pitchFamily="49" charset="-122"/>
                  <a:ea typeface="仿宋_GB2312" pitchFamily="49" charset="-122"/>
                </a:rPr>
                <a:t>终端站甲</a:t>
              </a:r>
            </a:p>
          </p:txBody>
        </p:sp>
        <p:sp>
          <p:nvSpPr>
            <p:cNvPr id="25643" name="Text Box 85"/>
            <p:cNvSpPr txBox="1">
              <a:spLocks noChangeArrowheads="1"/>
            </p:cNvSpPr>
            <p:nvPr/>
          </p:nvSpPr>
          <p:spPr bwMode="auto">
            <a:xfrm>
              <a:off x="3561" y="3944"/>
              <a:ext cx="72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zh-CN" altLang="en-US" sz="1600">
                  <a:latin typeface="仿宋_GB2312" pitchFamily="49" charset="-122"/>
                  <a:ea typeface="仿宋_GB2312" pitchFamily="49" charset="-122"/>
                </a:rPr>
                <a:t>终端站乙</a:t>
              </a:r>
            </a:p>
          </p:txBody>
        </p:sp>
        <p:sp>
          <p:nvSpPr>
            <p:cNvPr id="25644" name="Text Box 86"/>
            <p:cNvSpPr txBox="1">
              <a:spLocks noChangeArrowheads="1"/>
            </p:cNvSpPr>
            <p:nvPr/>
          </p:nvSpPr>
          <p:spPr bwMode="auto">
            <a:xfrm>
              <a:off x="2699" y="2795"/>
              <a:ext cx="1451"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zh-CN" altLang="en-US" sz="1600">
                  <a:latin typeface="仿宋_GB2312" pitchFamily="49" charset="-122"/>
                  <a:ea typeface="仿宋_GB2312" pitchFamily="49" charset="-122"/>
                </a:rPr>
                <a:t>地面远距离微波通信</a:t>
              </a:r>
            </a:p>
            <a:p>
              <a:pPr eaLnBrk="1" hangingPunct="1">
                <a:spcBef>
                  <a:spcPct val="50000"/>
                </a:spcBef>
                <a:buClrTx/>
                <a:buSzTx/>
                <a:buFontTx/>
                <a:buNone/>
              </a:pPr>
              <a:r>
                <a:rPr lang="zh-CN" altLang="en-US" sz="1600">
                  <a:latin typeface="仿宋_GB2312" pitchFamily="49" charset="-122"/>
                  <a:ea typeface="仿宋_GB2312" pitchFamily="49" charset="-122"/>
                </a:rPr>
                <a:t>   需要建中继站</a:t>
              </a:r>
            </a:p>
          </p:txBody>
        </p:sp>
        <p:sp>
          <p:nvSpPr>
            <p:cNvPr id="25645" name="Rectangle 87"/>
            <p:cNvSpPr>
              <a:spLocks noChangeArrowheads="1"/>
            </p:cNvSpPr>
            <p:nvPr/>
          </p:nvSpPr>
          <p:spPr bwMode="auto">
            <a:xfrm>
              <a:off x="3152" y="3430"/>
              <a:ext cx="5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zh-CN" altLang="en-US" sz="1600">
                  <a:solidFill>
                    <a:schemeClr val="folHlink"/>
                  </a:solidFill>
                  <a:latin typeface="仿宋_GB2312" pitchFamily="49" charset="-122"/>
                  <a:ea typeface="仿宋_GB2312" pitchFamily="49" charset="-122"/>
                </a:rPr>
                <a:t>中继站</a:t>
              </a:r>
            </a:p>
          </p:txBody>
        </p:sp>
      </p:grpSp>
      <p:pic>
        <p:nvPicPr>
          <p:cNvPr id="72706" name="Picture 2" descr="https://ss1.bdstatic.com/70cFuXSh_Q1YnxGkpoWK1HF6hhy/it/u=2785519333,2491267700&amp;fm=26&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652" y="1836208"/>
            <a:ext cx="2869796" cy="2152348"/>
          </a:xfrm>
          <a:prstGeom prst="rect">
            <a:avLst/>
          </a:prstGeom>
          <a:noFill/>
          <a:extLst>
            <a:ext uri="{909E8E84-426E-40DD-AFC4-6F175D3DCCD1}">
              <a14:hiddenFill xmlns:a14="http://schemas.microsoft.com/office/drawing/2010/main">
                <a:solidFill>
                  <a:srgbClr val="FFFFFF"/>
                </a:solidFill>
              </a14:hiddenFill>
            </a:ext>
          </a:extLst>
        </p:spPr>
      </p:pic>
      <p:pic>
        <p:nvPicPr>
          <p:cNvPr id="72708" name="Picture 4" descr="https://timgsa.baidu.com/timg?image&amp;quality=80&amp;size=b9999_10000&amp;sec=1602758380203&amp;di=e071f658cce0c407324fec99b9ebcd1e&amp;imgtype=0&amp;src=http%3A%2F%2Fn.sinaimg.cn%2Fsinacn20190529s%2F232%2Fw1080h752%2F20190529%2F8f80-hxsrwwq705352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6931" y="3997023"/>
            <a:ext cx="2868363" cy="19972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3782"/>
                                        </p:tgtEl>
                                        <p:attrNameLst>
                                          <p:attrName>style.visibility</p:attrName>
                                        </p:attrNameLst>
                                      </p:cBhvr>
                                      <p:to>
                                        <p:strVal val="visible"/>
                                      </p:to>
                                    </p:set>
                                    <p:animEffect transition="in" filter="wipe(left)">
                                      <p:cBhvr>
                                        <p:cTn id="7" dur="2000"/>
                                        <p:tgtEl>
                                          <p:spTgt spid="73782"/>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73776"/>
                                        </p:tgtEl>
                                        <p:attrNameLst>
                                          <p:attrName>style.visibility</p:attrName>
                                        </p:attrNameLst>
                                      </p:cBhvr>
                                      <p:to>
                                        <p:strVal val="visible"/>
                                      </p:to>
                                    </p:set>
                                    <p:animEffect transition="in" filter="fade">
                                      <p:cBhvr>
                                        <p:cTn id="11" dur="700"/>
                                        <p:tgtEl>
                                          <p:spTgt spid="73776"/>
                                        </p:tgtEl>
                                      </p:cBhvr>
                                    </p:animEffect>
                                  </p:childTnLst>
                                </p:cTn>
                              </p:par>
                            </p:childTnLst>
                          </p:cTn>
                        </p:par>
                        <p:par>
                          <p:cTn id="12" fill="hold" nodeType="afterGroup">
                            <p:stCondLst>
                              <p:cond delay="2700"/>
                            </p:stCondLst>
                            <p:childTnLst>
                              <p:par>
                                <p:cTn id="13" presetID="1" presetClass="exit" presetSubtype="0" fill="hold" grpId="1" nodeType="afterEffect">
                                  <p:stCondLst>
                                    <p:cond delay="0"/>
                                  </p:stCondLst>
                                  <p:childTnLst>
                                    <p:set>
                                      <p:cBhvr>
                                        <p:cTn id="14" dur="1" fill="hold">
                                          <p:stCondLst>
                                            <p:cond delay="0"/>
                                          </p:stCondLst>
                                        </p:cTn>
                                        <p:tgtEl>
                                          <p:spTgt spid="73782"/>
                                        </p:tgtEl>
                                        <p:attrNameLst>
                                          <p:attrName>style.visibility</p:attrName>
                                        </p:attrNameLst>
                                      </p:cBhvr>
                                      <p:to>
                                        <p:strVal val="hidden"/>
                                      </p:to>
                                    </p:set>
                                  </p:childTnLst>
                                </p:cTn>
                              </p:par>
                            </p:childTnLst>
                          </p:cTn>
                        </p:par>
                        <p:par>
                          <p:cTn id="15" fill="hold" nodeType="afterGroup">
                            <p:stCondLst>
                              <p:cond delay="2700"/>
                            </p:stCondLst>
                            <p:childTnLst>
                              <p:par>
                                <p:cTn id="16" presetID="22" presetClass="entr" presetSubtype="8" fill="hold" grpId="0" nodeType="afterEffect">
                                  <p:stCondLst>
                                    <p:cond delay="0"/>
                                  </p:stCondLst>
                                  <p:childTnLst>
                                    <p:set>
                                      <p:cBhvr>
                                        <p:cTn id="17" dur="1" fill="hold">
                                          <p:stCondLst>
                                            <p:cond delay="0"/>
                                          </p:stCondLst>
                                        </p:cTn>
                                        <p:tgtEl>
                                          <p:spTgt spid="73783"/>
                                        </p:tgtEl>
                                        <p:attrNameLst>
                                          <p:attrName>style.visibility</p:attrName>
                                        </p:attrNameLst>
                                      </p:cBhvr>
                                      <p:to>
                                        <p:strVal val="visible"/>
                                      </p:to>
                                    </p:set>
                                    <p:animEffect transition="in" filter="wipe(left)">
                                      <p:cBhvr>
                                        <p:cTn id="18" dur="2000"/>
                                        <p:tgtEl>
                                          <p:spTgt spid="73783"/>
                                        </p:tgtEl>
                                      </p:cBhvr>
                                    </p:animEffect>
                                  </p:childTnLst>
                                </p:cTn>
                              </p:par>
                            </p:childTnLst>
                          </p:cTn>
                        </p:par>
                        <p:par>
                          <p:cTn id="19" fill="hold" nodeType="afterGroup">
                            <p:stCondLst>
                              <p:cond delay="4700"/>
                            </p:stCondLst>
                            <p:childTnLst>
                              <p:par>
                                <p:cTn id="20" presetID="22" presetClass="entr" presetSubtype="2" fill="hold" grpId="0" nodeType="afterEffect">
                                  <p:stCondLst>
                                    <p:cond delay="0"/>
                                  </p:stCondLst>
                                  <p:childTnLst>
                                    <p:set>
                                      <p:cBhvr>
                                        <p:cTn id="21" dur="1" fill="hold">
                                          <p:stCondLst>
                                            <p:cond delay="0"/>
                                          </p:stCondLst>
                                        </p:cTn>
                                        <p:tgtEl>
                                          <p:spTgt spid="73784"/>
                                        </p:tgtEl>
                                        <p:attrNameLst>
                                          <p:attrName>style.visibility</p:attrName>
                                        </p:attrNameLst>
                                      </p:cBhvr>
                                      <p:to>
                                        <p:strVal val="visible"/>
                                      </p:to>
                                    </p:set>
                                    <p:animEffect transition="in" filter="wipe(right)">
                                      <p:cBhvr>
                                        <p:cTn id="22" dur="2000"/>
                                        <p:tgtEl>
                                          <p:spTgt spid="7378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2706"/>
                                        </p:tgtEl>
                                        <p:attrNameLst>
                                          <p:attrName>style.visibility</p:attrName>
                                        </p:attrNameLst>
                                      </p:cBhvr>
                                      <p:to>
                                        <p:strVal val="visible"/>
                                      </p:to>
                                    </p:set>
                                    <p:animEffect transition="in" filter="fade">
                                      <p:cBhvr>
                                        <p:cTn id="32" dur="500"/>
                                        <p:tgtEl>
                                          <p:spTgt spid="72706"/>
                                        </p:tgtEl>
                                      </p:cBhvr>
                                    </p:animEffect>
                                  </p:childTnLst>
                                </p:cTn>
                              </p:par>
                              <p:par>
                                <p:cTn id="33" presetID="10" presetClass="exit" presetSubtype="0" fill="hold" nodeType="withEffect">
                                  <p:stCondLst>
                                    <p:cond delay="0"/>
                                  </p:stCondLst>
                                  <p:childTnLst>
                                    <p:animEffect transition="out" filter="fade">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2708"/>
                                        </p:tgtEl>
                                        <p:attrNameLst>
                                          <p:attrName>style.visibility</p:attrName>
                                        </p:attrNameLst>
                                      </p:cBhvr>
                                      <p:to>
                                        <p:strVal val="visible"/>
                                      </p:to>
                                    </p:set>
                                    <p:animEffect transition="in" filter="fade">
                                      <p:cBhvr>
                                        <p:cTn id="40" dur="500"/>
                                        <p:tgtEl>
                                          <p:spTgt spid="72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82" grpId="0" animBg="1"/>
      <p:bldP spid="73782" grpId="1" animBg="1"/>
      <p:bldP spid="73783" grpId="0" animBg="1"/>
      <p:bldP spid="7378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§0.2 </a:t>
            </a:r>
            <a:r>
              <a:rPr lang="zh-CN" altLang="en-US" smtClean="0">
                <a:latin typeface="Times New Roman" panose="02020603050405020304" pitchFamily="18" charset="0"/>
              </a:rPr>
              <a:t>微波的特点</a:t>
            </a:r>
          </a:p>
        </p:txBody>
      </p:sp>
      <p:sp>
        <p:nvSpPr>
          <p:cNvPr id="26627" name="Rectangle 3"/>
          <p:cNvSpPr>
            <a:spLocks noGrp="1" noChangeArrowheads="1"/>
          </p:cNvSpPr>
          <p:nvPr>
            <p:ph type="body" idx="1"/>
          </p:nvPr>
        </p:nvSpPr>
        <p:spPr>
          <a:xfrm>
            <a:off x="5148263" y="1125538"/>
            <a:ext cx="3529012" cy="647700"/>
          </a:xfrm>
        </p:spPr>
        <p:txBody>
          <a:bodyPr/>
          <a:lstStyle/>
          <a:p>
            <a:pPr eaLnBrk="1" hangingPunct="1">
              <a:spcBef>
                <a:spcPct val="50000"/>
              </a:spcBef>
              <a:buClrTx/>
              <a:buSzTx/>
              <a:buFontTx/>
              <a:buNone/>
            </a:pPr>
            <a:r>
              <a:rPr lang="zh-CN" altLang="en-US" sz="2000" b="1" smtClean="0"/>
              <a:t>微波可通过抛物天线定向辐射</a:t>
            </a:r>
          </a:p>
          <a:p>
            <a:pPr eaLnBrk="1" hangingPunct="1"/>
            <a:endParaRPr lang="en-US" altLang="zh-CN" smtClean="0"/>
          </a:p>
        </p:txBody>
      </p:sp>
      <p:sp>
        <p:nvSpPr>
          <p:cNvPr id="26628" name="Text Box 37"/>
          <p:cNvSpPr txBox="1">
            <a:spLocks noChangeArrowheads="1"/>
          </p:cNvSpPr>
          <p:nvPr/>
        </p:nvSpPr>
        <p:spPr bwMode="auto">
          <a:xfrm>
            <a:off x="825500" y="3768725"/>
            <a:ext cx="3384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en-US" altLang="zh-CN" sz="1800">
                <a:solidFill>
                  <a:srgbClr val="33CCFF"/>
                </a:solidFill>
                <a:latin typeface="幼圆" panose="02010509060101010101" pitchFamily="49" charset="-122"/>
                <a:ea typeface="幼圆" panose="02010509060101010101" pitchFamily="49" charset="-122"/>
              </a:rPr>
              <a:t>1.</a:t>
            </a:r>
            <a:r>
              <a:rPr lang="zh-CN" altLang="en-US" sz="1800">
                <a:solidFill>
                  <a:srgbClr val="33CCFF"/>
                </a:solidFill>
                <a:latin typeface="幼圆" panose="02010509060101010101" pitchFamily="49" charset="-122"/>
                <a:ea typeface="幼圆" panose="02010509060101010101" pitchFamily="49" charset="-122"/>
              </a:rPr>
              <a:t>光波可以通过抛物面反射镜形成强烈的定向照射。</a:t>
            </a:r>
          </a:p>
        </p:txBody>
      </p:sp>
      <p:sp>
        <p:nvSpPr>
          <p:cNvPr id="26629" name="Text Box 38"/>
          <p:cNvSpPr txBox="1">
            <a:spLocks noChangeArrowheads="1"/>
          </p:cNvSpPr>
          <p:nvPr/>
        </p:nvSpPr>
        <p:spPr bwMode="auto">
          <a:xfrm>
            <a:off x="4354513" y="3636963"/>
            <a:ext cx="3529012"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en-US" altLang="zh-CN" sz="1800">
                <a:solidFill>
                  <a:srgbClr val="33CCFF"/>
                </a:solidFill>
                <a:latin typeface="幼圆" panose="02010509060101010101" pitchFamily="49" charset="-122"/>
                <a:ea typeface="幼圆" panose="02010509060101010101" pitchFamily="49" charset="-122"/>
              </a:rPr>
              <a:t>2</a:t>
            </a:r>
            <a:r>
              <a:rPr lang="zh-CN" altLang="en-US" sz="1800">
                <a:solidFill>
                  <a:srgbClr val="33CCFF"/>
                </a:solidFill>
                <a:latin typeface="幼圆" panose="02010509060101010101" pitchFamily="49" charset="-122"/>
                <a:ea typeface="幼圆" panose="02010509060101010101" pitchFamily="49" charset="-122"/>
              </a:rPr>
              <a:t>微波也可以通过尺寸很小的（</a:t>
            </a:r>
            <a:r>
              <a:rPr lang="en-US" altLang="zh-CN" sz="1800">
                <a:solidFill>
                  <a:srgbClr val="33CCFF"/>
                </a:solidFill>
                <a:latin typeface="幼圆" panose="02010509060101010101" pitchFamily="49" charset="-122"/>
                <a:ea typeface="幼圆" panose="02010509060101010101" pitchFamily="49" charset="-122"/>
              </a:rPr>
              <a:t>1m</a:t>
            </a:r>
            <a:r>
              <a:rPr lang="zh-CN" altLang="en-US" sz="1800">
                <a:solidFill>
                  <a:srgbClr val="33CCFF"/>
                </a:solidFill>
                <a:latin typeface="幼圆" panose="02010509060101010101" pitchFamily="49" charset="-122"/>
                <a:ea typeface="幼圆" panose="02010509060101010101" pitchFamily="49" charset="-122"/>
              </a:rPr>
              <a:t>左右）抛物天线形成很强的定向辐射。</a:t>
            </a:r>
          </a:p>
        </p:txBody>
      </p:sp>
      <p:sp>
        <p:nvSpPr>
          <p:cNvPr id="26630" name="Freeform 39"/>
          <p:cNvSpPr>
            <a:spLocks/>
          </p:cNvSpPr>
          <p:nvPr/>
        </p:nvSpPr>
        <p:spPr bwMode="auto">
          <a:xfrm>
            <a:off x="898525" y="1765300"/>
            <a:ext cx="503238" cy="1727200"/>
          </a:xfrm>
          <a:custGeom>
            <a:avLst/>
            <a:gdLst>
              <a:gd name="T0" fmla="*/ 2147483646 w 953"/>
              <a:gd name="T1" fmla="*/ 0 h 1088"/>
              <a:gd name="T2" fmla="*/ 0 w 953"/>
              <a:gd name="T3" fmla="*/ 2147483646 h 1088"/>
              <a:gd name="T4" fmla="*/ 2147483646 w 953"/>
              <a:gd name="T5" fmla="*/ 2147483646 h 1088"/>
              <a:gd name="T6" fmla="*/ 0 60000 65536"/>
              <a:gd name="T7" fmla="*/ 0 60000 65536"/>
              <a:gd name="T8" fmla="*/ 0 60000 65536"/>
              <a:gd name="T9" fmla="*/ 0 w 953"/>
              <a:gd name="T10" fmla="*/ 0 h 1088"/>
              <a:gd name="T11" fmla="*/ 953 w 953"/>
              <a:gd name="T12" fmla="*/ 1088 h 1088"/>
            </a:gdLst>
            <a:ahLst/>
            <a:cxnLst>
              <a:cxn ang="T6">
                <a:pos x="T0" y="T1"/>
              </a:cxn>
              <a:cxn ang="T7">
                <a:pos x="T2" y="T3"/>
              </a:cxn>
              <a:cxn ang="T8">
                <a:pos x="T4" y="T5"/>
              </a:cxn>
            </a:cxnLst>
            <a:rect l="T9" t="T10" r="T11" b="T12"/>
            <a:pathLst>
              <a:path w="953" h="1088">
                <a:moveTo>
                  <a:pt x="953" y="0"/>
                </a:moveTo>
                <a:cubicBezTo>
                  <a:pt x="476" y="181"/>
                  <a:pt x="0" y="363"/>
                  <a:pt x="0" y="544"/>
                </a:cubicBezTo>
                <a:cubicBezTo>
                  <a:pt x="0" y="725"/>
                  <a:pt x="476" y="906"/>
                  <a:pt x="953" y="1088"/>
                </a:cubicBezTo>
              </a:path>
            </a:pathLst>
          </a:cu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31" name="Oval 40"/>
          <p:cNvSpPr>
            <a:spLocks noChangeArrowheads="1"/>
          </p:cNvSpPr>
          <p:nvPr/>
        </p:nvSpPr>
        <p:spPr bwMode="auto">
          <a:xfrm>
            <a:off x="1906588" y="2559050"/>
            <a:ext cx="142875" cy="142875"/>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433193" name="Line 41"/>
          <p:cNvSpPr>
            <a:spLocks noChangeShapeType="1"/>
          </p:cNvSpPr>
          <p:nvPr/>
        </p:nvSpPr>
        <p:spPr bwMode="auto">
          <a:xfrm flipH="1" flipV="1">
            <a:off x="1258888" y="1979613"/>
            <a:ext cx="719137" cy="649287"/>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194" name="Line 42"/>
          <p:cNvSpPr>
            <a:spLocks noChangeShapeType="1"/>
          </p:cNvSpPr>
          <p:nvPr/>
        </p:nvSpPr>
        <p:spPr bwMode="auto">
          <a:xfrm flipH="1">
            <a:off x="1185863" y="2700338"/>
            <a:ext cx="720725" cy="503237"/>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195" name="Line 43"/>
          <p:cNvSpPr>
            <a:spLocks noChangeShapeType="1"/>
          </p:cNvSpPr>
          <p:nvPr/>
        </p:nvSpPr>
        <p:spPr bwMode="auto">
          <a:xfrm flipH="1">
            <a:off x="898525" y="2628900"/>
            <a:ext cx="1079500"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196" name="Line 44"/>
          <p:cNvSpPr>
            <a:spLocks noChangeShapeType="1"/>
          </p:cNvSpPr>
          <p:nvPr/>
        </p:nvSpPr>
        <p:spPr bwMode="auto">
          <a:xfrm>
            <a:off x="1258888" y="1979613"/>
            <a:ext cx="2374900"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197" name="Line 45"/>
          <p:cNvSpPr>
            <a:spLocks noChangeShapeType="1"/>
          </p:cNvSpPr>
          <p:nvPr/>
        </p:nvSpPr>
        <p:spPr bwMode="auto">
          <a:xfrm>
            <a:off x="969963" y="2627313"/>
            <a:ext cx="2665412"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198" name="Line 46"/>
          <p:cNvSpPr>
            <a:spLocks noChangeShapeType="1"/>
          </p:cNvSpPr>
          <p:nvPr/>
        </p:nvSpPr>
        <p:spPr bwMode="auto">
          <a:xfrm>
            <a:off x="1185863" y="3205163"/>
            <a:ext cx="2449512"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199" name="Line 47"/>
          <p:cNvSpPr>
            <a:spLocks noChangeShapeType="1"/>
          </p:cNvSpPr>
          <p:nvPr/>
        </p:nvSpPr>
        <p:spPr bwMode="auto">
          <a:xfrm flipH="1">
            <a:off x="969963" y="2628900"/>
            <a:ext cx="936625" cy="287338"/>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200" name="Line 48"/>
          <p:cNvSpPr>
            <a:spLocks noChangeShapeType="1"/>
          </p:cNvSpPr>
          <p:nvPr/>
        </p:nvSpPr>
        <p:spPr bwMode="auto">
          <a:xfrm>
            <a:off x="969963" y="2916238"/>
            <a:ext cx="2665412"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201" name="Line 49"/>
          <p:cNvSpPr>
            <a:spLocks noChangeShapeType="1"/>
          </p:cNvSpPr>
          <p:nvPr/>
        </p:nvSpPr>
        <p:spPr bwMode="auto">
          <a:xfrm flipH="1" flipV="1">
            <a:off x="1042988" y="2268538"/>
            <a:ext cx="863600" cy="360362"/>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202" name="Line 50"/>
          <p:cNvSpPr>
            <a:spLocks noChangeShapeType="1"/>
          </p:cNvSpPr>
          <p:nvPr/>
        </p:nvSpPr>
        <p:spPr bwMode="auto">
          <a:xfrm>
            <a:off x="1042988" y="2268538"/>
            <a:ext cx="2592387"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26642" name="Picture 51" descr="7"/>
          <p:cNvPicPr>
            <a:picLocks noChangeAspect="1" noChangeArrowheads="1"/>
          </p:cNvPicPr>
          <p:nvPr/>
        </p:nvPicPr>
        <p:blipFill>
          <a:blip r:embed="rId3">
            <a:clrChange>
              <a:clrFrom>
                <a:srgbClr val="CEF3FF"/>
              </a:clrFrom>
              <a:clrTo>
                <a:srgbClr val="CEF3FF">
                  <a:alpha val="0"/>
                </a:srgbClr>
              </a:clrTo>
            </a:clrChange>
            <a:extLst>
              <a:ext uri="{28A0092B-C50C-407E-A947-70E740481C1C}">
                <a14:useLocalDpi xmlns:a14="http://schemas.microsoft.com/office/drawing/2010/main" val="0"/>
              </a:ext>
            </a:extLst>
          </a:blip>
          <a:srcRect l="5972" t="14857" r="7611" b="20950"/>
          <a:stretch>
            <a:fillRect/>
          </a:stretch>
        </p:blipFill>
        <p:spPr bwMode="auto">
          <a:xfrm rot="-669213">
            <a:off x="4479925" y="2366963"/>
            <a:ext cx="882650"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3204" name="Line 52"/>
          <p:cNvSpPr>
            <a:spLocks noChangeShapeType="1"/>
          </p:cNvSpPr>
          <p:nvPr/>
        </p:nvSpPr>
        <p:spPr bwMode="auto">
          <a:xfrm flipV="1">
            <a:off x="4787900" y="2652713"/>
            <a:ext cx="647700" cy="360362"/>
          </a:xfrm>
          <a:prstGeom prst="line">
            <a:avLst/>
          </a:prstGeom>
          <a:noFill/>
          <a:ln w="9525">
            <a:solidFill>
              <a:srgbClr val="ABB8E3"/>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205" name="Line 53"/>
          <p:cNvSpPr>
            <a:spLocks noChangeShapeType="1"/>
          </p:cNvSpPr>
          <p:nvPr/>
        </p:nvSpPr>
        <p:spPr bwMode="auto">
          <a:xfrm flipV="1">
            <a:off x="4930775" y="2725738"/>
            <a:ext cx="792163" cy="288925"/>
          </a:xfrm>
          <a:prstGeom prst="line">
            <a:avLst/>
          </a:prstGeom>
          <a:noFill/>
          <a:ln w="9525">
            <a:solidFill>
              <a:srgbClr val="ABB8E3"/>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206" name="Line 54"/>
          <p:cNvSpPr>
            <a:spLocks noChangeShapeType="1"/>
          </p:cNvSpPr>
          <p:nvPr/>
        </p:nvSpPr>
        <p:spPr bwMode="auto">
          <a:xfrm flipV="1">
            <a:off x="4859338" y="2436813"/>
            <a:ext cx="792162" cy="433387"/>
          </a:xfrm>
          <a:prstGeom prst="line">
            <a:avLst/>
          </a:prstGeom>
          <a:noFill/>
          <a:ln w="9525">
            <a:solidFill>
              <a:srgbClr val="ABB8E3"/>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207" name="Line 55"/>
          <p:cNvSpPr>
            <a:spLocks noChangeShapeType="1"/>
          </p:cNvSpPr>
          <p:nvPr/>
        </p:nvSpPr>
        <p:spPr bwMode="auto">
          <a:xfrm flipV="1">
            <a:off x="4716463" y="2293938"/>
            <a:ext cx="719137" cy="574675"/>
          </a:xfrm>
          <a:prstGeom prst="line">
            <a:avLst/>
          </a:prstGeom>
          <a:noFill/>
          <a:ln w="9525">
            <a:solidFill>
              <a:srgbClr val="ABB8E3"/>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208" name="Oval 56"/>
          <p:cNvSpPr>
            <a:spLocks noChangeArrowheads="1"/>
          </p:cNvSpPr>
          <p:nvPr/>
        </p:nvSpPr>
        <p:spPr bwMode="auto">
          <a:xfrm rot="-1919713">
            <a:off x="5291138" y="2319338"/>
            <a:ext cx="290512" cy="504825"/>
          </a:xfrm>
          <a:prstGeom prst="ellipse">
            <a:avLst/>
          </a:pr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433209" name="Oval 57"/>
          <p:cNvSpPr>
            <a:spLocks noChangeArrowheads="1"/>
          </p:cNvSpPr>
          <p:nvPr/>
        </p:nvSpPr>
        <p:spPr bwMode="auto">
          <a:xfrm rot="-1919713">
            <a:off x="5767388" y="1962150"/>
            <a:ext cx="419100" cy="719138"/>
          </a:xfrm>
          <a:prstGeom prst="ellipse">
            <a:avLst/>
          </a:pr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433210" name="Oval 58"/>
          <p:cNvSpPr>
            <a:spLocks noChangeArrowheads="1"/>
          </p:cNvSpPr>
          <p:nvPr/>
        </p:nvSpPr>
        <p:spPr bwMode="auto">
          <a:xfrm rot="-1919713">
            <a:off x="6276975" y="1552575"/>
            <a:ext cx="598488" cy="939800"/>
          </a:xfrm>
          <a:prstGeom prst="ellipse">
            <a:avLst/>
          </a:pr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433211" name="Line 59"/>
          <p:cNvSpPr>
            <a:spLocks noChangeShapeType="1"/>
          </p:cNvSpPr>
          <p:nvPr/>
        </p:nvSpPr>
        <p:spPr bwMode="auto">
          <a:xfrm flipV="1">
            <a:off x="5364163" y="1644650"/>
            <a:ext cx="935037" cy="720725"/>
          </a:xfrm>
          <a:prstGeom prst="line">
            <a:avLst/>
          </a:prstGeom>
          <a:noFill/>
          <a:ln w="9525">
            <a:solidFill>
              <a:srgbClr val="ABB8E3"/>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212" name="Line 60"/>
          <p:cNvSpPr>
            <a:spLocks noChangeShapeType="1"/>
          </p:cNvSpPr>
          <p:nvPr/>
        </p:nvSpPr>
        <p:spPr bwMode="auto">
          <a:xfrm flipV="1">
            <a:off x="5651500" y="1789113"/>
            <a:ext cx="1223963" cy="647700"/>
          </a:xfrm>
          <a:prstGeom prst="line">
            <a:avLst/>
          </a:prstGeom>
          <a:noFill/>
          <a:ln w="9525">
            <a:solidFill>
              <a:srgbClr val="ABB8E3"/>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213" name="Line 61"/>
          <p:cNvSpPr>
            <a:spLocks noChangeShapeType="1"/>
          </p:cNvSpPr>
          <p:nvPr/>
        </p:nvSpPr>
        <p:spPr bwMode="auto">
          <a:xfrm flipV="1">
            <a:off x="5651500" y="2436813"/>
            <a:ext cx="1152525" cy="360362"/>
          </a:xfrm>
          <a:prstGeom prst="line">
            <a:avLst/>
          </a:prstGeom>
          <a:noFill/>
          <a:ln w="9525">
            <a:solidFill>
              <a:srgbClr val="ABB8E3"/>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214" name="Line 62"/>
          <p:cNvSpPr>
            <a:spLocks noChangeShapeType="1"/>
          </p:cNvSpPr>
          <p:nvPr/>
        </p:nvSpPr>
        <p:spPr bwMode="auto">
          <a:xfrm flipV="1">
            <a:off x="5435600" y="2293938"/>
            <a:ext cx="647700" cy="358775"/>
          </a:xfrm>
          <a:prstGeom prst="line">
            <a:avLst/>
          </a:prstGeom>
          <a:noFill/>
          <a:ln w="9525">
            <a:solidFill>
              <a:srgbClr val="ABB8E3"/>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215" name="Line 63"/>
          <p:cNvSpPr>
            <a:spLocks noChangeShapeType="1"/>
          </p:cNvSpPr>
          <p:nvPr/>
        </p:nvSpPr>
        <p:spPr bwMode="auto">
          <a:xfrm flipV="1">
            <a:off x="6804025" y="2320925"/>
            <a:ext cx="431800" cy="115888"/>
          </a:xfrm>
          <a:prstGeom prst="line">
            <a:avLst/>
          </a:prstGeom>
          <a:noFill/>
          <a:ln w="9525">
            <a:solidFill>
              <a:srgbClr val="ABB8E3"/>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216" name="Line 64"/>
          <p:cNvSpPr>
            <a:spLocks noChangeShapeType="1"/>
          </p:cNvSpPr>
          <p:nvPr/>
        </p:nvSpPr>
        <p:spPr bwMode="auto">
          <a:xfrm flipV="1">
            <a:off x="6875463" y="1528763"/>
            <a:ext cx="503237" cy="260350"/>
          </a:xfrm>
          <a:prstGeom prst="line">
            <a:avLst/>
          </a:prstGeom>
          <a:noFill/>
          <a:ln w="9525">
            <a:solidFill>
              <a:srgbClr val="ABB8E3"/>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3217" name="Line 65"/>
          <p:cNvSpPr>
            <a:spLocks noChangeShapeType="1"/>
          </p:cNvSpPr>
          <p:nvPr/>
        </p:nvSpPr>
        <p:spPr bwMode="auto">
          <a:xfrm flipV="1">
            <a:off x="6083300" y="1960563"/>
            <a:ext cx="719138" cy="333375"/>
          </a:xfrm>
          <a:prstGeom prst="line">
            <a:avLst/>
          </a:prstGeom>
          <a:noFill/>
          <a:ln w="9525">
            <a:solidFill>
              <a:srgbClr val="ABB8E3"/>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57" name="Rectangle 66" descr="10%"/>
          <p:cNvSpPr>
            <a:spLocks noChangeArrowheads="1"/>
          </p:cNvSpPr>
          <p:nvPr/>
        </p:nvSpPr>
        <p:spPr bwMode="auto">
          <a:xfrm>
            <a:off x="754063" y="4625975"/>
            <a:ext cx="7129462" cy="2232025"/>
          </a:xfrm>
          <a:prstGeom prst="rect">
            <a:avLst/>
          </a:prstGeom>
          <a:pattFill prst="pct10">
            <a:fgClr>
              <a:schemeClr val="accent1">
                <a:alpha val="5098"/>
              </a:schemeClr>
            </a:fgClr>
            <a:bgClr>
              <a:schemeClr val="bg1">
                <a:alpha val="5098"/>
              </a:schemeClr>
            </a:bgClr>
          </a:pattFill>
          <a:ln w="9525" algn="ctr">
            <a:solidFill>
              <a:srgbClr val="3366CC"/>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endParaRPr lang="zh-CN" altLang="zh-CN" sz="1800">
              <a:solidFill>
                <a:srgbClr val="33CCFF"/>
              </a:solidFill>
              <a:latin typeface="幼圆" panose="02010509060101010101" pitchFamily="49" charset="-122"/>
              <a:ea typeface="幼圆" panose="02010509060101010101" pitchFamily="49" charset="-122"/>
            </a:endParaRPr>
          </a:p>
        </p:txBody>
      </p:sp>
      <p:pic>
        <p:nvPicPr>
          <p:cNvPr id="26658" name="Picture 67" descr="radar4"/>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54063" y="6210300"/>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59" name="Line 68"/>
          <p:cNvSpPr>
            <a:spLocks noChangeShapeType="1"/>
          </p:cNvSpPr>
          <p:nvPr/>
        </p:nvSpPr>
        <p:spPr bwMode="auto">
          <a:xfrm flipV="1">
            <a:off x="1185863" y="4768850"/>
            <a:ext cx="1368425" cy="1657350"/>
          </a:xfrm>
          <a:prstGeom prst="line">
            <a:avLst/>
          </a:prstGeom>
          <a:noFill/>
          <a:ln w="9525">
            <a:solidFill>
              <a:srgbClr val="BBE0E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0" name="Line 69"/>
          <p:cNvSpPr>
            <a:spLocks noChangeShapeType="1"/>
          </p:cNvSpPr>
          <p:nvPr/>
        </p:nvSpPr>
        <p:spPr bwMode="auto">
          <a:xfrm flipV="1">
            <a:off x="1185863" y="4984750"/>
            <a:ext cx="1511300" cy="1441450"/>
          </a:xfrm>
          <a:prstGeom prst="line">
            <a:avLst/>
          </a:prstGeom>
          <a:noFill/>
          <a:ln w="9525">
            <a:solidFill>
              <a:srgbClr val="BBE0E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1" name="Line 70"/>
          <p:cNvSpPr>
            <a:spLocks noChangeShapeType="1"/>
          </p:cNvSpPr>
          <p:nvPr/>
        </p:nvSpPr>
        <p:spPr bwMode="auto">
          <a:xfrm flipV="1">
            <a:off x="1258888" y="4625975"/>
            <a:ext cx="863600" cy="1727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2" name="Line 71"/>
          <p:cNvSpPr>
            <a:spLocks noChangeShapeType="1"/>
          </p:cNvSpPr>
          <p:nvPr/>
        </p:nvSpPr>
        <p:spPr bwMode="auto">
          <a:xfrm flipV="1">
            <a:off x="1258888" y="5273675"/>
            <a:ext cx="1655762" cy="10795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3" name="Oval 72"/>
          <p:cNvSpPr>
            <a:spLocks noChangeArrowheads="1"/>
          </p:cNvSpPr>
          <p:nvPr/>
        </p:nvSpPr>
        <p:spPr bwMode="auto">
          <a:xfrm rot="-2926689">
            <a:off x="2266157" y="4480718"/>
            <a:ext cx="431800" cy="1008063"/>
          </a:xfrm>
          <a:prstGeom prst="ellipse">
            <a:avLst/>
          </a:prstGeom>
          <a:noFill/>
          <a:ln w="127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26664" name="Oval 73"/>
          <p:cNvSpPr>
            <a:spLocks noChangeArrowheads="1"/>
          </p:cNvSpPr>
          <p:nvPr/>
        </p:nvSpPr>
        <p:spPr bwMode="auto">
          <a:xfrm rot="-2850363">
            <a:off x="1797844" y="5285581"/>
            <a:ext cx="263525" cy="588963"/>
          </a:xfrm>
          <a:prstGeom prst="ellipse">
            <a:avLst/>
          </a:prstGeom>
          <a:noFill/>
          <a:ln w="127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26665" name="Oval 74"/>
          <p:cNvSpPr>
            <a:spLocks noChangeArrowheads="1"/>
          </p:cNvSpPr>
          <p:nvPr/>
        </p:nvSpPr>
        <p:spPr bwMode="auto">
          <a:xfrm rot="-2926689">
            <a:off x="2519363" y="4781550"/>
            <a:ext cx="134937" cy="239713"/>
          </a:xfrm>
          <a:prstGeom prst="ellipse">
            <a:avLst/>
          </a:prstGeom>
          <a:noFill/>
          <a:ln w="12700">
            <a:solidFill>
              <a:schemeClr val="bg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26666" name="Oval 75"/>
          <p:cNvSpPr>
            <a:spLocks noChangeArrowheads="1"/>
          </p:cNvSpPr>
          <p:nvPr/>
        </p:nvSpPr>
        <p:spPr bwMode="auto">
          <a:xfrm rot="-2926689">
            <a:off x="2197894" y="5204619"/>
            <a:ext cx="92075" cy="188913"/>
          </a:xfrm>
          <a:prstGeom prst="ellipse">
            <a:avLst/>
          </a:prstGeom>
          <a:noFill/>
          <a:ln w="12700">
            <a:solidFill>
              <a:schemeClr val="bg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graphicFrame>
        <p:nvGraphicFramePr>
          <p:cNvPr id="26667" name="Object 76"/>
          <p:cNvGraphicFramePr>
            <a:graphicFrameLocks noChangeAspect="1"/>
          </p:cNvGraphicFramePr>
          <p:nvPr/>
        </p:nvGraphicFramePr>
        <p:xfrm>
          <a:off x="1998663" y="5272088"/>
          <a:ext cx="268287" cy="288925"/>
        </p:xfrm>
        <a:graphic>
          <a:graphicData uri="http://schemas.openxmlformats.org/presentationml/2006/ole">
            <mc:AlternateContent xmlns:mc="http://schemas.openxmlformats.org/markup-compatibility/2006">
              <mc:Choice xmlns:v="urn:schemas-microsoft-com:vml" Requires="v">
                <p:oleObj spid="_x0000_s26887" name="公式" r:id="rId5" imgW="76177" imgH="95310" progId="Equation.3">
                  <p:embed/>
                </p:oleObj>
              </mc:Choice>
              <mc:Fallback>
                <p:oleObj name="公式" r:id="rId5" imgW="76177" imgH="95310" progId="Equation.3">
                  <p:embed/>
                  <p:pic>
                    <p:nvPicPr>
                      <p:cNvPr id="0" name="Object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8663" y="5272088"/>
                        <a:ext cx="268287"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68" name="Object 77"/>
          <p:cNvGraphicFramePr>
            <a:graphicFrameLocks noChangeAspect="1"/>
          </p:cNvGraphicFramePr>
          <p:nvPr/>
        </p:nvGraphicFramePr>
        <p:xfrm>
          <a:off x="1617663" y="5705475"/>
          <a:ext cx="288925" cy="288925"/>
        </p:xfrm>
        <a:graphic>
          <a:graphicData uri="http://schemas.openxmlformats.org/presentationml/2006/ole">
            <mc:AlternateContent xmlns:mc="http://schemas.openxmlformats.org/markup-compatibility/2006">
              <mc:Choice xmlns:v="urn:schemas-microsoft-com:vml" Requires="v">
                <p:oleObj spid="_x0000_s26888" name="公式" r:id="rId7" imgW="95357" imgH="95310" progId="Equation.3">
                  <p:embed/>
                </p:oleObj>
              </mc:Choice>
              <mc:Fallback>
                <p:oleObj name="公式" r:id="rId7" imgW="95357" imgH="95310" progId="Equation.3">
                  <p:embed/>
                  <p:pic>
                    <p:nvPicPr>
                      <p:cNvPr id="0" name="Object 7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7663" y="5705475"/>
                        <a:ext cx="2889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69" name="Freeform 78"/>
          <p:cNvSpPr>
            <a:spLocks/>
          </p:cNvSpPr>
          <p:nvPr/>
        </p:nvSpPr>
        <p:spPr bwMode="auto">
          <a:xfrm>
            <a:off x="1474788" y="5921375"/>
            <a:ext cx="215900" cy="144463"/>
          </a:xfrm>
          <a:custGeom>
            <a:avLst/>
            <a:gdLst>
              <a:gd name="T0" fmla="*/ 0 w 136"/>
              <a:gd name="T1" fmla="*/ 0 h 91"/>
              <a:gd name="T2" fmla="*/ 2147483646 w 136"/>
              <a:gd name="T3" fmla="*/ 2147483646 h 91"/>
              <a:gd name="T4" fmla="*/ 2147483646 w 136"/>
              <a:gd name="T5" fmla="*/ 2147483646 h 91"/>
              <a:gd name="T6" fmla="*/ 0 60000 65536"/>
              <a:gd name="T7" fmla="*/ 0 60000 65536"/>
              <a:gd name="T8" fmla="*/ 0 60000 65536"/>
              <a:gd name="T9" fmla="*/ 0 w 136"/>
              <a:gd name="T10" fmla="*/ 0 h 91"/>
              <a:gd name="T11" fmla="*/ 136 w 136"/>
              <a:gd name="T12" fmla="*/ 91 h 91"/>
            </a:gdLst>
            <a:ahLst/>
            <a:cxnLst>
              <a:cxn ang="T6">
                <a:pos x="T0" y="T1"/>
              </a:cxn>
              <a:cxn ang="T7">
                <a:pos x="T2" y="T3"/>
              </a:cxn>
              <a:cxn ang="T8">
                <a:pos x="T4" y="T5"/>
              </a:cxn>
            </a:cxnLst>
            <a:rect l="T9" t="T10" r="T11" b="T12"/>
            <a:pathLst>
              <a:path w="136" h="91">
                <a:moveTo>
                  <a:pt x="0" y="0"/>
                </a:moveTo>
                <a:cubicBezTo>
                  <a:pt x="33" y="15"/>
                  <a:pt x="67" y="30"/>
                  <a:pt x="90" y="45"/>
                </a:cubicBezTo>
                <a:cubicBezTo>
                  <a:pt x="113" y="60"/>
                  <a:pt x="124" y="75"/>
                  <a:pt x="136" y="91"/>
                </a:cubicBez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70" name="Text Box 79"/>
          <p:cNvSpPr txBox="1">
            <a:spLocks noChangeArrowheads="1"/>
          </p:cNvSpPr>
          <p:nvPr/>
        </p:nvSpPr>
        <p:spPr bwMode="auto">
          <a:xfrm>
            <a:off x="3346450" y="4625975"/>
            <a:ext cx="4175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zh-CN" altLang="en-US" sz="1800">
                <a:solidFill>
                  <a:srgbClr val="33CCFF"/>
                </a:solidFill>
                <a:latin typeface="幼圆" panose="02010509060101010101" pitchFamily="49" charset="-122"/>
                <a:ea typeface="幼圆" panose="02010509060101010101" pitchFamily="49" charset="-122"/>
              </a:rPr>
              <a:t>抛物天线发射电磁波的波束角约等于</a:t>
            </a:r>
          </a:p>
        </p:txBody>
      </p:sp>
      <p:graphicFrame>
        <p:nvGraphicFramePr>
          <p:cNvPr id="26671" name="Object 80"/>
          <p:cNvGraphicFramePr>
            <a:graphicFrameLocks noChangeAspect="1"/>
          </p:cNvGraphicFramePr>
          <p:nvPr/>
        </p:nvGraphicFramePr>
        <p:xfrm>
          <a:off x="3706813" y="4913313"/>
          <a:ext cx="936625" cy="835025"/>
        </p:xfrm>
        <a:graphic>
          <a:graphicData uri="http://schemas.openxmlformats.org/presentationml/2006/ole">
            <mc:AlternateContent xmlns:mc="http://schemas.openxmlformats.org/markup-compatibility/2006">
              <mc:Choice xmlns:v="urn:schemas-microsoft-com:vml" Requires="v">
                <p:oleObj spid="_x0000_s26889" name="公式" r:id="rId9" imgW="495424" imgH="438210" progId="Equation.3">
                  <p:embed/>
                </p:oleObj>
              </mc:Choice>
              <mc:Fallback>
                <p:oleObj name="公式" r:id="rId9" imgW="495424" imgH="438210" progId="Equation.3">
                  <p:embed/>
                  <p:pic>
                    <p:nvPicPr>
                      <p:cNvPr id="0" name="Object 8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06813" y="4913313"/>
                        <a:ext cx="936625"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6672" name="Group 81"/>
          <p:cNvGrpSpPr>
            <a:grpSpLocks/>
          </p:cNvGrpSpPr>
          <p:nvPr/>
        </p:nvGrpSpPr>
        <p:grpSpPr bwMode="auto">
          <a:xfrm>
            <a:off x="5075238" y="5057775"/>
            <a:ext cx="1800225" cy="779463"/>
            <a:chOff x="3379" y="3158"/>
            <a:chExt cx="1134" cy="491"/>
          </a:xfrm>
        </p:grpSpPr>
        <p:sp>
          <p:nvSpPr>
            <p:cNvPr id="26681" name="Text Box 82"/>
            <p:cNvSpPr txBox="1">
              <a:spLocks noChangeArrowheads="1"/>
            </p:cNvSpPr>
            <p:nvPr/>
          </p:nvSpPr>
          <p:spPr bwMode="auto">
            <a:xfrm>
              <a:off x="3379" y="3158"/>
              <a:ext cx="1134" cy="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en-US" altLang="zh-CN" sz="1800">
                  <a:solidFill>
                    <a:srgbClr val="33CCFF"/>
                  </a:solidFill>
                  <a:latin typeface="幼圆" panose="02010509060101010101" pitchFamily="49" charset="-122"/>
                  <a:ea typeface="幼圆" panose="02010509060101010101" pitchFamily="49" charset="-122"/>
                </a:rPr>
                <a:t>D--</a:t>
              </a:r>
              <a:r>
                <a:rPr lang="zh-CN" altLang="en-US" sz="1800">
                  <a:solidFill>
                    <a:srgbClr val="33CCFF"/>
                  </a:solidFill>
                  <a:latin typeface="幼圆" panose="02010509060101010101" pitchFamily="49" charset="-122"/>
                  <a:ea typeface="幼圆" panose="02010509060101010101" pitchFamily="49" charset="-122"/>
                </a:rPr>
                <a:t>抛物面直径</a:t>
              </a:r>
            </a:p>
            <a:p>
              <a:pPr eaLnBrk="1" hangingPunct="1">
                <a:spcBef>
                  <a:spcPct val="50000"/>
                </a:spcBef>
                <a:buClrTx/>
                <a:buSzTx/>
                <a:buFontTx/>
                <a:buNone/>
              </a:pPr>
              <a:endParaRPr lang="en-US" altLang="zh-CN" sz="1800">
                <a:solidFill>
                  <a:srgbClr val="33CCFF"/>
                </a:solidFill>
                <a:latin typeface="幼圆" panose="02010509060101010101" pitchFamily="49" charset="-122"/>
                <a:ea typeface="幼圆" panose="02010509060101010101" pitchFamily="49" charset="-122"/>
              </a:endParaRPr>
            </a:p>
          </p:txBody>
        </p:sp>
        <p:sp>
          <p:nvSpPr>
            <p:cNvPr id="26682" name="Rectangle 83"/>
            <p:cNvSpPr>
              <a:spLocks noChangeArrowheads="1"/>
            </p:cNvSpPr>
            <p:nvPr/>
          </p:nvSpPr>
          <p:spPr bwMode="auto">
            <a:xfrm>
              <a:off x="3458" y="3335"/>
              <a:ext cx="6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zh-CN" sz="1800">
                  <a:solidFill>
                    <a:srgbClr val="33CCFF"/>
                  </a:solidFill>
                  <a:latin typeface="幼圆" panose="02010509060101010101" pitchFamily="49" charset="-122"/>
                  <a:ea typeface="幼圆" panose="02010509060101010101" pitchFamily="49" charset="-122"/>
                </a:rPr>
                <a:t>--</a:t>
              </a:r>
              <a:r>
                <a:rPr lang="zh-CN" altLang="en-US" sz="1800">
                  <a:solidFill>
                    <a:srgbClr val="33CCFF"/>
                  </a:solidFill>
                  <a:latin typeface="幼圆" panose="02010509060101010101" pitchFamily="49" charset="-122"/>
                  <a:ea typeface="幼圆" panose="02010509060101010101" pitchFamily="49" charset="-122"/>
                </a:rPr>
                <a:t>为波长</a:t>
              </a:r>
            </a:p>
          </p:txBody>
        </p:sp>
        <p:graphicFrame>
          <p:nvGraphicFramePr>
            <p:cNvPr id="26683" name="Object 84"/>
            <p:cNvGraphicFramePr>
              <a:graphicFrameLocks noChangeAspect="1"/>
            </p:cNvGraphicFramePr>
            <p:nvPr/>
          </p:nvGraphicFramePr>
          <p:xfrm>
            <a:off x="3379" y="3339"/>
            <a:ext cx="160" cy="203"/>
          </p:xfrm>
          <a:graphic>
            <a:graphicData uri="http://schemas.openxmlformats.org/presentationml/2006/ole">
              <mc:AlternateContent xmlns:mc="http://schemas.openxmlformats.org/markup-compatibility/2006">
                <mc:Choice xmlns:v="urn:schemas-microsoft-com:vml" Requires="v">
                  <p:oleObj spid="_x0000_s26890" name="公式" r:id="rId11" imgW="57268" imgH="95310" progId="Equation.3">
                    <p:embed/>
                  </p:oleObj>
                </mc:Choice>
                <mc:Fallback>
                  <p:oleObj name="公式" r:id="rId11" imgW="57268" imgH="95310" progId="Equation.3">
                    <p:embed/>
                    <p:pic>
                      <p:nvPicPr>
                        <p:cNvPr id="0" name="Object 8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79" y="3339"/>
                          <a:ext cx="160"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6673" name="Object 85"/>
          <p:cNvGraphicFramePr>
            <a:graphicFrameLocks noChangeAspect="1"/>
          </p:cNvGraphicFramePr>
          <p:nvPr/>
        </p:nvGraphicFramePr>
        <p:xfrm>
          <a:off x="3346450" y="5776913"/>
          <a:ext cx="2232025" cy="347662"/>
        </p:xfrm>
        <a:graphic>
          <a:graphicData uri="http://schemas.openxmlformats.org/presentationml/2006/ole">
            <mc:AlternateContent xmlns:mc="http://schemas.openxmlformats.org/markup-compatibility/2006">
              <mc:Choice xmlns:v="urn:schemas-microsoft-com:vml" Requires="v">
                <p:oleObj spid="_x0000_s26891" name="公式" r:id="rId13" imgW="1295287" imgH="133380" progId="Equation.3">
                  <p:embed/>
                </p:oleObj>
              </mc:Choice>
              <mc:Fallback>
                <p:oleObj name="公式" r:id="rId13" imgW="1295287" imgH="133380" progId="Equation.3">
                  <p:embed/>
                  <p:pic>
                    <p:nvPicPr>
                      <p:cNvPr id="0" name="Object 8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46450" y="5776913"/>
                        <a:ext cx="2232025"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74" name="Text Box 86"/>
          <p:cNvSpPr txBox="1">
            <a:spLocks noChangeArrowheads="1"/>
          </p:cNvSpPr>
          <p:nvPr/>
        </p:nvSpPr>
        <p:spPr bwMode="auto">
          <a:xfrm>
            <a:off x="3201988" y="6065838"/>
            <a:ext cx="23764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zh-CN" altLang="en-US" sz="1600">
                <a:solidFill>
                  <a:srgbClr val="33CCFF"/>
                </a:solidFill>
                <a:latin typeface="幼圆" panose="02010509060101010101" pitchFamily="49" charset="-122"/>
                <a:ea typeface="幼圆" panose="02010509060101010101" pitchFamily="49" charset="-122"/>
              </a:rPr>
              <a:t>短波段的最短波长</a:t>
            </a:r>
          </a:p>
        </p:txBody>
      </p:sp>
      <p:sp>
        <p:nvSpPr>
          <p:cNvPr id="26675" name="Text Box 87"/>
          <p:cNvSpPr txBox="1">
            <a:spLocks noChangeArrowheads="1"/>
          </p:cNvSpPr>
          <p:nvPr/>
        </p:nvSpPr>
        <p:spPr bwMode="auto">
          <a:xfrm>
            <a:off x="3201988" y="6426200"/>
            <a:ext cx="1152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zh-CN" altLang="en-US" sz="1600">
                <a:solidFill>
                  <a:srgbClr val="33CCFF"/>
                </a:solidFill>
                <a:latin typeface="幼圆" panose="02010509060101010101" pitchFamily="49" charset="-122"/>
                <a:ea typeface="幼圆" panose="02010509060101010101" pitchFamily="49" charset="-122"/>
              </a:rPr>
              <a:t>微波波长</a:t>
            </a:r>
          </a:p>
        </p:txBody>
      </p:sp>
      <p:graphicFrame>
        <p:nvGraphicFramePr>
          <p:cNvPr id="26676" name="Object 88"/>
          <p:cNvGraphicFramePr>
            <a:graphicFrameLocks noChangeAspect="1"/>
          </p:cNvGraphicFramePr>
          <p:nvPr/>
        </p:nvGraphicFramePr>
        <p:xfrm>
          <a:off x="5002213" y="6137275"/>
          <a:ext cx="2735262" cy="250825"/>
        </p:xfrm>
        <a:graphic>
          <a:graphicData uri="http://schemas.openxmlformats.org/presentationml/2006/ole">
            <mc:AlternateContent xmlns:mc="http://schemas.openxmlformats.org/markup-compatibility/2006">
              <mc:Choice xmlns:v="urn:schemas-microsoft-com:vml" Requires="v">
                <p:oleObj spid="_x0000_s26892" name="公式" r:id="rId15" imgW="2266956" imgH="133380" progId="Equation.3">
                  <p:embed/>
                </p:oleObj>
              </mc:Choice>
              <mc:Fallback>
                <p:oleObj name="公式" r:id="rId15" imgW="2266956" imgH="133380" progId="Equation.3">
                  <p:embed/>
                  <p:pic>
                    <p:nvPicPr>
                      <p:cNvPr id="0" name="Object 8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02213" y="6137275"/>
                        <a:ext cx="2735262" cy="250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77" name="Object 89"/>
          <p:cNvGraphicFramePr>
            <a:graphicFrameLocks noChangeAspect="1"/>
          </p:cNvGraphicFramePr>
          <p:nvPr/>
        </p:nvGraphicFramePr>
        <p:xfrm>
          <a:off x="4498975" y="6497638"/>
          <a:ext cx="3095625" cy="252412"/>
        </p:xfrm>
        <a:graphic>
          <a:graphicData uri="http://schemas.openxmlformats.org/presentationml/2006/ole">
            <mc:AlternateContent xmlns:mc="http://schemas.openxmlformats.org/markup-compatibility/2006">
              <mc:Choice xmlns:v="urn:schemas-microsoft-com:vml" Requires="v">
                <p:oleObj spid="_x0000_s26893" name="公式" r:id="rId17" imgW="2552756" imgH="133380" progId="Equation.3">
                  <p:embed/>
                </p:oleObj>
              </mc:Choice>
              <mc:Fallback>
                <p:oleObj name="公式" r:id="rId17" imgW="2552756" imgH="133380" progId="Equation.3">
                  <p:embed/>
                  <p:pic>
                    <p:nvPicPr>
                      <p:cNvPr id="0" name="Object 8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98975" y="6497638"/>
                        <a:ext cx="3095625" cy="252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78" name="Rectangle 90" descr="10%"/>
          <p:cNvSpPr>
            <a:spLocks noChangeArrowheads="1"/>
          </p:cNvSpPr>
          <p:nvPr/>
        </p:nvSpPr>
        <p:spPr bwMode="auto">
          <a:xfrm>
            <a:off x="755650" y="1557338"/>
            <a:ext cx="7129463" cy="2089150"/>
          </a:xfrm>
          <a:prstGeom prst="rect">
            <a:avLst/>
          </a:prstGeom>
          <a:pattFill prst="pct10">
            <a:fgClr>
              <a:schemeClr val="accent1">
                <a:alpha val="5098"/>
              </a:schemeClr>
            </a:fgClr>
            <a:bgClr>
              <a:schemeClr val="bg1">
                <a:alpha val="5098"/>
              </a:schemeClr>
            </a:bgClr>
          </a:pattFill>
          <a:ln w="9525" algn="ctr">
            <a:solidFill>
              <a:srgbClr val="3366CC"/>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endParaRPr lang="zh-CN" altLang="zh-CN" sz="1800">
              <a:solidFill>
                <a:srgbClr val="33CCFF"/>
              </a:solidFill>
              <a:latin typeface="幼圆" panose="02010509060101010101" pitchFamily="49" charset="-122"/>
              <a:ea typeface="幼圆" panose="02010509060101010101" pitchFamily="49" charset="-122"/>
            </a:endParaRPr>
          </a:p>
        </p:txBody>
      </p:sp>
      <p:sp>
        <p:nvSpPr>
          <p:cNvPr id="26679" name="Rectangle 91" descr="10%"/>
          <p:cNvSpPr>
            <a:spLocks noChangeArrowheads="1"/>
          </p:cNvSpPr>
          <p:nvPr/>
        </p:nvSpPr>
        <p:spPr bwMode="auto">
          <a:xfrm>
            <a:off x="755650" y="3716338"/>
            <a:ext cx="3454400" cy="863600"/>
          </a:xfrm>
          <a:prstGeom prst="rect">
            <a:avLst/>
          </a:prstGeom>
          <a:pattFill prst="pct10">
            <a:fgClr>
              <a:schemeClr val="accent1">
                <a:alpha val="5098"/>
              </a:schemeClr>
            </a:fgClr>
            <a:bgClr>
              <a:schemeClr val="bg1">
                <a:alpha val="5098"/>
              </a:schemeClr>
            </a:bgClr>
          </a:pattFill>
          <a:ln w="9525" algn="ctr">
            <a:solidFill>
              <a:srgbClr val="3366CC"/>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endParaRPr lang="zh-CN" altLang="zh-CN" sz="1800">
              <a:solidFill>
                <a:srgbClr val="33CCFF"/>
              </a:solidFill>
              <a:latin typeface="幼圆" panose="02010509060101010101" pitchFamily="49" charset="-122"/>
              <a:ea typeface="幼圆" panose="02010509060101010101" pitchFamily="49" charset="-122"/>
            </a:endParaRPr>
          </a:p>
        </p:txBody>
      </p:sp>
      <p:sp>
        <p:nvSpPr>
          <p:cNvPr id="26680" name="Rectangle 92" descr="10%"/>
          <p:cNvSpPr>
            <a:spLocks noChangeArrowheads="1"/>
          </p:cNvSpPr>
          <p:nvPr/>
        </p:nvSpPr>
        <p:spPr bwMode="auto">
          <a:xfrm>
            <a:off x="4284663" y="3716338"/>
            <a:ext cx="3600450" cy="863600"/>
          </a:xfrm>
          <a:prstGeom prst="rect">
            <a:avLst/>
          </a:prstGeom>
          <a:pattFill prst="pct10">
            <a:fgClr>
              <a:schemeClr val="accent1">
                <a:alpha val="5098"/>
              </a:schemeClr>
            </a:fgClr>
            <a:bgClr>
              <a:schemeClr val="bg1">
                <a:alpha val="5098"/>
              </a:schemeClr>
            </a:bgClr>
          </a:pattFill>
          <a:ln w="9525" algn="ctr">
            <a:solidFill>
              <a:schemeClr val="bg1"/>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endParaRPr lang="zh-CN" altLang="zh-CN" sz="1800">
              <a:solidFill>
                <a:srgbClr val="33CCFF"/>
              </a:solidFill>
              <a:latin typeface="幼圆" panose="02010509060101010101" pitchFamily="49" charset="-122"/>
              <a:ea typeface="幼圆" panose="02010509060101010101" pitchFamily="49" charset="-122"/>
            </a:endParaRP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repeatCount="indefinite" fill="hold" grpId="0" nodeType="withEffect">
                                  <p:stCondLst>
                                    <p:cond delay="0"/>
                                  </p:stCondLst>
                                  <p:childTnLst>
                                    <p:set>
                                      <p:cBhvr>
                                        <p:cTn id="6" dur="1" fill="hold">
                                          <p:stCondLst>
                                            <p:cond delay="0"/>
                                          </p:stCondLst>
                                        </p:cTn>
                                        <p:tgtEl>
                                          <p:spTgt spid="433193"/>
                                        </p:tgtEl>
                                        <p:attrNameLst>
                                          <p:attrName>style.visibility</p:attrName>
                                        </p:attrNameLst>
                                      </p:cBhvr>
                                      <p:to>
                                        <p:strVal val="visible"/>
                                      </p:to>
                                    </p:set>
                                    <p:animEffect transition="in" filter="wipe(down)">
                                      <p:cBhvr>
                                        <p:cTn id="7" dur="1000"/>
                                        <p:tgtEl>
                                          <p:spTgt spid="433193"/>
                                        </p:tgtEl>
                                      </p:cBhvr>
                                    </p:animEffect>
                                  </p:childTnLst>
                                </p:cTn>
                              </p:par>
                              <p:par>
                                <p:cTn id="8" presetID="22" presetClass="entr" presetSubtype="4" repeatCount="indefinite" fill="hold" grpId="0" nodeType="withEffect">
                                  <p:stCondLst>
                                    <p:cond delay="0"/>
                                  </p:stCondLst>
                                  <p:childTnLst>
                                    <p:set>
                                      <p:cBhvr>
                                        <p:cTn id="9" dur="1" fill="hold">
                                          <p:stCondLst>
                                            <p:cond delay="0"/>
                                          </p:stCondLst>
                                        </p:cTn>
                                        <p:tgtEl>
                                          <p:spTgt spid="433201"/>
                                        </p:tgtEl>
                                        <p:attrNameLst>
                                          <p:attrName>style.visibility</p:attrName>
                                        </p:attrNameLst>
                                      </p:cBhvr>
                                      <p:to>
                                        <p:strVal val="visible"/>
                                      </p:to>
                                    </p:set>
                                    <p:animEffect transition="in" filter="wipe(down)">
                                      <p:cBhvr>
                                        <p:cTn id="10" dur="1000"/>
                                        <p:tgtEl>
                                          <p:spTgt spid="433201"/>
                                        </p:tgtEl>
                                      </p:cBhvr>
                                    </p:animEffect>
                                  </p:childTnLst>
                                </p:cTn>
                              </p:par>
                              <p:par>
                                <p:cTn id="11" presetID="22" presetClass="entr" presetSubtype="2" repeatCount="indefinite" fill="hold" grpId="0" nodeType="withEffect">
                                  <p:stCondLst>
                                    <p:cond delay="0"/>
                                  </p:stCondLst>
                                  <p:childTnLst>
                                    <p:set>
                                      <p:cBhvr>
                                        <p:cTn id="12" dur="1" fill="hold">
                                          <p:stCondLst>
                                            <p:cond delay="0"/>
                                          </p:stCondLst>
                                        </p:cTn>
                                        <p:tgtEl>
                                          <p:spTgt spid="433195"/>
                                        </p:tgtEl>
                                        <p:attrNameLst>
                                          <p:attrName>style.visibility</p:attrName>
                                        </p:attrNameLst>
                                      </p:cBhvr>
                                      <p:to>
                                        <p:strVal val="visible"/>
                                      </p:to>
                                    </p:set>
                                    <p:animEffect transition="in" filter="wipe(right)">
                                      <p:cBhvr>
                                        <p:cTn id="13" dur="1000"/>
                                        <p:tgtEl>
                                          <p:spTgt spid="433195"/>
                                        </p:tgtEl>
                                      </p:cBhvr>
                                    </p:animEffect>
                                  </p:childTnLst>
                                </p:cTn>
                              </p:par>
                              <p:par>
                                <p:cTn id="14" presetID="22" presetClass="entr" presetSubtype="2" repeatCount="indefinite" fill="hold" grpId="0" nodeType="withEffect">
                                  <p:stCondLst>
                                    <p:cond delay="0"/>
                                  </p:stCondLst>
                                  <p:childTnLst>
                                    <p:set>
                                      <p:cBhvr>
                                        <p:cTn id="15" dur="1" fill="hold">
                                          <p:stCondLst>
                                            <p:cond delay="0"/>
                                          </p:stCondLst>
                                        </p:cTn>
                                        <p:tgtEl>
                                          <p:spTgt spid="433199"/>
                                        </p:tgtEl>
                                        <p:attrNameLst>
                                          <p:attrName>style.visibility</p:attrName>
                                        </p:attrNameLst>
                                      </p:cBhvr>
                                      <p:to>
                                        <p:strVal val="visible"/>
                                      </p:to>
                                    </p:set>
                                    <p:animEffect transition="in" filter="wipe(right)">
                                      <p:cBhvr>
                                        <p:cTn id="16" dur="1000"/>
                                        <p:tgtEl>
                                          <p:spTgt spid="433199"/>
                                        </p:tgtEl>
                                      </p:cBhvr>
                                    </p:animEffect>
                                  </p:childTnLst>
                                </p:cTn>
                              </p:par>
                              <p:par>
                                <p:cTn id="17" presetID="22" presetClass="entr" presetSubtype="2" repeatCount="indefinite" fill="hold" grpId="0" nodeType="withEffect">
                                  <p:stCondLst>
                                    <p:cond delay="0"/>
                                  </p:stCondLst>
                                  <p:childTnLst>
                                    <p:set>
                                      <p:cBhvr>
                                        <p:cTn id="18" dur="1" fill="hold">
                                          <p:stCondLst>
                                            <p:cond delay="0"/>
                                          </p:stCondLst>
                                        </p:cTn>
                                        <p:tgtEl>
                                          <p:spTgt spid="433194"/>
                                        </p:tgtEl>
                                        <p:attrNameLst>
                                          <p:attrName>style.visibility</p:attrName>
                                        </p:attrNameLst>
                                      </p:cBhvr>
                                      <p:to>
                                        <p:strVal val="visible"/>
                                      </p:to>
                                    </p:set>
                                    <p:animEffect transition="in" filter="wipe(right)">
                                      <p:cBhvr>
                                        <p:cTn id="19" dur="1000"/>
                                        <p:tgtEl>
                                          <p:spTgt spid="433194"/>
                                        </p:tgtEl>
                                      </p:cBhvr>
                                    </p:animEffect>
                                  </p:childTnLst>
                                </p:cTn>
                              </p:par>
                              <p:par>
                                <p:cTn id="20" presetID="22" presetClass="entr" presetSubtype="8" repeatCount="indefinite" fill="hold" grpId="0" nodeType="withEffect">
                                  <p:stCondLst>
                                    <p:cond delay="1000"/>
                                  </p:stCondLst>
                                  <p:childTnLst>
                                    <p:set>
                                      <p:cBhvr>
                                        <p:cTn id="21" dur="1" fill="hold">
                                          <p:stCondLst>
                                            <p:cond delay="0"/>
                                          </p:stCondLst>
                                        </p:cTn>
                                        <p:tgtEl>
                                          <p:spTgt spid="433196"/>
                                        </p:tgtEl>
                                        <p:attrNameLst>
                                          <p:attrName>style.visibility</p:attrName>
                                        </p:attrNameLst>
                                      </p:cBhvr>
                                      <p:to>
                                        <p:strVal val="visible"/>
                                      </p:to>
                                    </p:set>
                                    <p:animEffect transition="in" filter="wipe(left)">
                                      <p:cBhvr>
                                        <p:cTn id="22" dur="1100"/>
                                        <p:tgtEl>
                                          <p:spTgt spid="433196"/>
                                        </p:tgtEl>
                                      </p:cBhvr>
                                    </p:animEffect>
                                  </p:childTnLst>
                                </p:cTn>
                              </p:par>
                              <p:par>
                                <p:cTn id="23" presetID="22" presetClass="entr" presetSubtype="8" repeatCount="indefinite" fill="hold" grpId="0" nodeType="withEffect">
                                  <p:stCondLst>
                                    <p:cond delay="1000"/>
                                  </p:stCondLst>
                                  <p:childTnLst>
                                    <p:set>
                                      <p:cBhvr>
                                        <p:cTn id="24" dur="1" fill="hold">
                                          <p:stCondLst>
                                            <p:cond delay="0"/>
                                          </p:stCondLst>
                                        </p:cTn>
                                        <p:tgtEl>
                                          <p:spTgt spid="433202"/>
                                        </p:tgtEl>
                                        <p:attrNameLst>
                                          <p:attrName>style.visibility</p:attrName>
                                        </p:attrNameLst>
                                      </p:cBhvr>
                                      <p:to>
                                        <p:strVal val="visible"/>
                                      </p:to>
                                    </p:set>
                                    <p:animEffect transition="in" filter="wipe(left)">
                                      <p:cBhvr>
                                        <p:cTn id="25" dur="1100"/>
                                        <p:tgtEl>
                                          <p:spTgt spid="433202"/>
                                        </p:tgtEl>
                                      </p:cBhvr>
                                    </p:animEffect>
                                  </p:childTnLst>
                                </p:cTn>
                              </p:par>
                              <p:par>
                                <p:cTn id="26" presetID="22" presetClass="entr" presetSubtype="8" repeatCount="indefinite" fill="hold" grpId="0" nodeType="withEffect">
                                  <p:stCondLst>
                                    <p:cond delay="1000"/>
                                  </p:stCondLst>
                                  <p:childTnLst>
                                    <p:set>
                                      <p:cBhvr>
                                        <p:cTn id="27" dur="1" fill="hold">
                                          <p:stCondLst>
                                            <p:cond delay="0"/>
                                          </p:stCondLst>
                                        </p:cTn>
                                        <p:tgtEl>
                                          <p:spTgt spid="433197"/>
                                        </p:tgtEl>
                                        <p:attrNameLst>
                                          <p:attrName>style.visibility</p:attrName>
                                        </p:attrNameLst>
                                      </p:cBhvr>
                                      <p:to>
                                        <p:strVal val="visible"/>
                                      </p:to>
                                    </p:set>
                                    <p:animEffect transition="in" filter="wipe(left)">
                                      <p:cBhvr>
                                        <p:cTn id="28" dur="1100"/>
                                        <p:tgtEl>
                                          <p:spTgt spid="433197"/>
                                        </p:tgtEl>
                                      </p:cBhvr>
                                    </p:animEffect>
                                  </p:childTnLst>
                                </p:cTn>
                              </p:par>
                              <p:par>
                                <p:cTn id="29" presetID="22" presetClass="entr" presetSubtype="8" repeatCount="indefinite" fill="hold" grpId="0" nodeType="withEffect">
                                  <p:stCondLst>
                                    <p:cond delay="1000"/>
                                  </p:stCondLst>
                                  <p:childTnLst>
                                    <p:set>
                                      <p:cBhvr>
                                        <p:cTn id="30" dur="1" fill="hold">
                                          <p:stCondLst>
                                            <p:cond delay="0"/>
                                          </p:stCondLst>
                                        </p:cTn>
                                        <p:tgtEl>
                                          <p:spTgt spid="433200"/>
                                        </p:tgtEl>
                                        <p:attrNameLst>
                                          <p:attrName>style.visibility</p:attrName>
                                        </p:attrNameLst>
                                      </p:cBhvr>
                                      <p:to>
                                        <p:strVal val="visible"/>
                                      </p:to>
                                    </p:set>
                                    <p:animEffect transition="in" filter="wipe(left)">
                                      <p:cBhvr>
                                        <p:cTn id="31" dur="1100"/>
                                        <p:tgtEl>
                                          <p:spTgt spid="433200"/>
                                        </p:tgtEl>
                                      </p:cBhvr>
                                    </p:animEffect>
                                  </p:childTnLst>
                                </p:cTn>
                              </p:par>
                              <p:par>
                                <p:cTn id="32" presetID="22" presetClass="entr" presetSubtype="8" repeatCount="indefinite" fill="hold" grpId="0" nodeType="withEffect">
                                  <p:stCondLst>
                                    <p:cond delay="1000"/>
                                  </p:stCondLst>
                                  <p:childTnLst>
                                    <p:set>
                                      <p:cBhvr>
                                        <p:cTn id="33" dur="1" fill="hold">
                                          <p:stCondLst>
                                            <p:cond delay="0"/>
                                          </p:stCondLst>
                                        </p:cTn>
                                        <p:tgtEl>
                                          <p:spTgt spid="433198"/>
                                        </p:tgtEl>
                                        <p:attrNameLst>
                                          <p:attrName>style.visibility</p:attrName>
                                        </p:attrNameLst>
                                      </p:cBhvr>
                                      <p:to>
                                        <p:strVal val="visible"/>
                                      </p:to>
                                    </p:set>
                                    <p:animEffect transition="in" filter="wipe(left)">
                                      <p:cBhvr>
                                        <p:cTn id="34" dur="1100"/>
                                        <p:tgtEl>
                                          <p:spTgt spid="433198"/>
                                        </p:tgtEl>
                                      </p:cBhvr>
                                    </p:animEffect>
                                  </p:childTnLst>
                                </p:cTn>
                              </p:par>
                              <p:par>
                                <p:cTn id="35" presetID="22" presetClass="entr" presetSubtype="4" repeatCount="indefinite" fill="hold" grpId="0" nodeType="withEffect">
                                  <p:stCondLst>
                                    <p:cond delay="0"/>
                                  </p:stCondLst>
                                  <p:childTnLst>
                                    <p:set>
                                      <p:cBhvr>
                                        <p:cTn id="36" dur="1" fill="hold">
                                          <p:stCondLst>
                                            <p:cond delay="0"/>
                                          </p:stCondLst>
                                        </p:cTn>
                                        <p:tgtEl>
                                          <p:spTgt spid="433207"/>
                                        </p:tgtEl>
                                        <p:attrNameLst>
                                          <p:attrName>style.visibility</p:attrName>
                                        </p:attrNameLst>
                                      </p:cBhvr>
                                      <p:to>
                                        <p:strVal val="visible"/>
                                      </p:to>
                                    </p:set>
                                    <p:animEffect transition="in" filter="wipe(down)">
                                      <p:cBhvr>
                                        <p:cTn id="37" dur="1300"/>
                                        <p:tgtEl>
                                          <p:spTgt spid="433207"/>
                                        </p:tgtEl>
                                      </p:cBhvr>
                                    </p:animEffect>
                                  </p:childTnLst>
                                </p:cTn>
                              </p:par>
                              <p:par>
                                <p:cTn id="38" presetID="22" presetClass="entr" presetSubtype="4" repeatCount="indefinite" fill="hold" grpId="0" nodeType="withEffect">
                                  <p:stCondLst>
                                    <p:cond delay="0"/>
                                  </p:stCondLst>
                                  <p:childTnLst>
                                    <p:set>
                                      <p:cBhvr>
                                        <p:cTn id="39" dur="1" fill="hold">
                                          <p:stCondLst>
                                            <p:cond delay="0"/>
                                          </p:stCondLst>
                                        </p:cTn>
                                        <p:tgtEl>
                                          <p:spTgt spid="433204"/>
                                        </p:tgtEl>
                                        <p:attrNameLst>
                                          <p:attrName>style.visibility</p:attrName>
                                        </p:attrNameLst>
                                      </p:cBhvr>
                                      <p:to>
                                        <p:strVal val="visible"/>
                                      </p:to>
                                    </p:set>
                                    <p:animEffect transition="in" filter="wipe(down)">
                                      <p:cBhvr>
                                        <p:cTn id="40" dur="1300"/>
                                        <p:tgtEl>
                                          <p:spTgt spid="433204"/>
                                        </p:tgtEl>
                                      </p:cBhvr>
                                    </p:animEffect>
                                  </p:childTnLst>
                                </p:cTn>
                              </p:par>
                              <p:par>
                                <p:cTn id="41" presetID="22" presetClass="entr" presetSubtype="4" repeatCount="indefinite" fill="hold" grpId="0" nodeType="withEffect">
                                  <p:stCondLst>
                                    <p:cond delay="0"/>
                                  </p:stCondLst>
                                  <p:childTnLst>
                                    <p:set>
                                      <p:cBhvr>
                                        <p:cTn id="42" dur="1" fill="hold">
                                          <p:stCondLst>
                                            <p:cond delay="0"/>
                                          </p:stCondLst>
                                        </p:cTn>
                                        <p:tgtEl>
                                          <p:spTgt spid="433205"/>
                                        </p:tgtEl>
                                        <p:attrNameLst>
                                          <p:attrName>style.visibility</p:attrName>
                                        </p:attrNameLst>
                                      </p:cBhvr>
                                      <p:to>
                                        <p:strVal val="visible"/>
                                      </p:to>
                                    </p:set>
                                    <p:animEffect transition="in" filter="wipe(down)">
                                      <p:cBhvr>
                                        <p:cTn id="43" dur="1300"/>
                                        <p:tgtEl>
                                          <p:spTgt spid="433205"/>
                                        </p:tgtEl>
                                      </p:cBhvr>
                                    </p:animEffect>
                                  </p:childTnLst>
                                </p:cTn>
                              </p:par>
                              <p:par>
                                <p:cTn id="44" presetID="22" presetClass="entr" presetSubtype="4" repeatCount="indefinite" fill="hold" grpId="0" nodeType="withEffect">
                                  <p:stCondLst>
                                    <p:cond delay="0"/>
                                  </p:stCondLst>
                                  <p:childTnLst>
                                    <p:set>
                                      <p:cBhvr>
                                        <p:cTn id="45" dur="1" fill="hold">
                                          <p:stCondLst>
                                            <p:cond delay="0"/>
                                          </p:stCondLst>
                                        </p:cTn>
                                        <p:tgtEl>
                                          <p:spTgt spid="433206"/>
                                        </p:tgtEl>
                                        <p:attrNameLst>
                                          <p:attrName>style.visibility</p:attrName>
                                        </p:attrNameLst>
                                      </p:cBhvr>
                                      <p:to>
                                        <p:strVal val="visible"/>
                                      </p:to>
                                    </p:set>
                                    <p:animEffect transition="in" filter="wipe(down)">
                                      <p:cBhvr>
                                        <p:cTn id="46" dur="1300"/>
                                        <p:tgtEl>
                                          <p:spTgt spid="433206"/>
                                        </p:tgtEl>
                                      </p:cBhvr>
                                    </p:animEffect>
                                  </p:childTnLst>
                                </p:cTn>
                              </p:par>
                              <p:par>
                                <p:cTn id="47" presetID="22" presetClass="entr" presetSubtype="4" repeatCount="indefinite" fill="hold" grpId="0" nodeType="withEffect">
                                  <p:stCondLst>
                                    <p:cond delay="800"/>
                                  </p:stCondLst>
                                  <p:childTnLst>
                                    <p:set>
                                      <p:cBhvr>
                                        <p:cTn id="48" dur="1" fill="hold">
                                          <p:stCondLst>
                                            <p:cond delay="0"/>
                                          </p:stCondLst>
                                        </p:cTn>
                                        <p:tgtEl>
                                          <p:spTgt spid="433208"/>
                                        </p:tgtEl>
                                        <p:attrNameLst>
                                          <p:attrName>style.visibility</p:attrName>
                                        </p:attrNameLst>
                                      </p:cBhvr>
                                      <p:to>
                                        <p:strVal val="visible"/>
                                      </p:to>
                                    </p:set>
                                    <p:animEffect transition="in" filter="wipe(down)">
                                      <p:cBhvr>
                                        <p:cTn id="49" dur="1400"/>
                                        <p:tgtEl>
                                          <p:spTgt spid="433208"/>
                                        </p:tgtEl>
                                      </p:cBhvr>
                                    </p:animEffect>
                                  </p:childTnLst>
                                </p:cTn>
                              </p:par>
                              <p:par>
                                <p:cTn id="50" presetID="22" presetClass="entr" presetSubtype="4" repeatCount="indefinite" fill="hold" grpId="0" nodeType="withEffect">
                                  <p:stCondLst>
                                    <p:cond delay="800"/>
                                  </p:stCondLst>
                                  <p:childTnLst>
                                    <p:set>
                                      <p:cBhvr>
                                        <p:cTn id="51" dur="1" fill="hold">
                                          <p:stCondLst>
                                            <p:cond delay="0"/>
                                          </p:stCondLst>
                                        </p:cTn>
                                        <p:tgtEl>
                                          <p:spTgt spid="433211"/>
                                        </p:tgtEl>
                                        <p:attrNameLst>
                                          <p:attrName>style.visibility</p:attrName>
                                        </p:attrNameLst>
                                      </p:cBhvr>
                                      <p:to>
                                        <p:strVal val="visible"/>
                                      </p:to>
                                    </p:set>
                                    <p:animEffect transition="in" filter="wipe(down)">
                                      <p:cBhvr>
                                        <p:cTn id="52" dur="1200"/>
                                        <p:tgtEl>
                                          <p:spTgt spid="433211"/>
                                        </p:tgtEl>
                                      </p:cBhvr>
                                    </p:animEffect>
                                  </p:childTnLst>
                                </p:cTn>
                              </p:par>
                              <p:par>
                                <p:cTn id="53" presetID="22" presetClass="entr" presetSubtype="4" repeatCount="indefinite" fill="hold" grpId="0" nodeType="withEffect">
                                  <p:stCondLst>
                                    <p:cond delay="800"/>
                                  </p:stCondLst>
                                  <p:childTnLst>
                                    <p:set>
                                      <p:cBhvr>
                                        <p:cTn id="54" dur="1" fill="hold">
                                          <p:stCondLst>
                                            <p:cond delay="0"/>
                                          </p:stCondLst>
                                        </p:cTn>
                                        <p:tgtEl>
                                          <p:spTgt spid="433212"/>
                                        </p:tgtEl>
                                        <p:attrNameLst>
                                          <p:attrName>style.visibility</p:attrName>
                                        </p:attrNameLst>
                                      </p:cBhvr>
                                      <p:to>
                                        <p:strVal val="visible"/>
                                      </p:to>
                                    </p:set>
                                    <p:animEffect transition="in" filter="wipe(down)">
                                      <p:cBhvr>
                                        <p:cTn id="55" dur="2200"/>
                                        <p:tgtEl>
                                          <p:spTgt spid="433212"/>
                                        </p:tgtEl>
                                      </p:cBhvr>
                                    </p:animEffect>
                                  </p:childTnLst>
                                </p:cTn>
                              </p:par>
                              <p:par>
                                <p:cTn id="56" presetID="22" presetClass="entr" presetSubtype="4" repeatCount="indefinite" fill="hold" grpId="0" nodeType="withEffect">
                                  <p:stCondLst>
                                    <p:cond delay="800"/>
                                  </p:stCondLst>
                                  <p:childTnLst>
                                    <p:set>
                                      <p:cBhvr>
                                        <p:cTn id="57" dur="1" fill="hold">
                                          <p:stCondLst>
                                            <p:cond delay="0"/>
                                          </p:stCondLst>
                                        </p:cTn>
                                        <p:tgtEl>
                                          <p:spTgt spid="433214"/>
                                        </p:tgtEl>
                                        <p:attrNameLst>
                                          <p:attrName>style.visibility</p:attrName>
                                        </p:attrNameLst>
                                      </p:cBhvr>
                                      <p:to>
                                        <p:strVal val="visible"/>
                                      </p:to>
                                    </p:set>
                                    <p:animEffect transition="in" filter="wipe(down)">
                                      <p:cBhvr>
                                        <p:cTn id="58" dur="2200"/>
                                        <p:tgtEl>
                                          <p:spTgt spid="433214"/>
                                        </p:tgtEl>
                                      </p:cBhvr>
                                    </p:animEffect>
                                  </p:childTnLst>
                                </p:cTn>
                              </p:par>
                              <p:par>
                                <p:cTn id="59" presetID="22" presetClass="entr" presetSubtype="4" repeatCount="indefinite" fill="hold" grpId="0" nodeType="withEffect">
                                  <p:stCondLst>
                                    <p:cond delay="800"/>
                                  </p:stCondLst>
                                  <p:childTnLst>
                                    <p:set>
                                      <p:cBhvr>
                                        <p:cTn id="60" dur="1" fill="hold">
                                          <p:stCondLst>
                                            <p:cond delay="0"/>
                                          </p:stCondLst>
                                        </p:cTn>
                                        <p:tgtEl>
                                          <p:spTgt spid="433213"/>
                                        </p:tgtEl>
                                        <p:attrNameLst>
                                          <p:attrName>style.visibility</p:attrName>
                                        </p:attrNameLst>
                                      </p:cBhvr>
                                      <p:to>
                                        <p:strVal val="visible"/>
                                      </p:to>
                                    </p:set>
                                    <p:animEffect transition="in" filter="wipe(down)">
                                      <p:cBhvr>
                                        <p:cTn id="61" dur="1200"/>
                                        <p:tgtEl>
                                          <p:spTgt spid="433213"/>
                                        </p:tgtEl>
                                      </p:cBhvr>
                                    </p:animEffect>
                                  </p:childTnLst>
                                </p:cTn>
                              </p:par>
                              <p:par>
                                <p:cTn id="62" presetID="22" presetClass="entr" presetSubtype="4" repeatCount="indefinite" fill="hold" grpId="0" nodeType="withEffect">
                                  <p:stCondLst>
                                    <p:cond delay="1200"/>
                                  </p:stCondLst>
                                  <p:childTnLst>
                                    <p:set>
                                      <p:cBhvr>
                                        <p:cTn id="63" dur="1" fill="hold">
                                          <p:stCondLst>
                                            <p:cond delay="0"/>
                                          </p:stCondLst>
                                        </p:cTn>
                                        <p:tgtEl>
                                          <p:spTgt spid="433209"/>
                                        </p:tgtEl>
                                        <p:attrNameLst>
                                          <p:attrName>style.visibility</p:attrName>
                                        </p:attrNameLst>
                                      </p:cBhvr>
                                      <p:to>
                                        <p:strVal val="visible"/>
                                      </p:to>
                                    </p:set>
                                    <p:animEffect transition="in" filter="wipe(down)">
                                      <p:cBhvr>
                                        <p:cTn id="64" dur="1100"/>
                                        <p:tgtEl>
                                          <p:spTgt spid="433209"/>
                                        </p:tgtEl>
                                      </p:cBhvr>
                                    </p:animEffect>
                                  </p:childTnLst>
                                </p:cTn>
                              </p:par>
                              <p:par>
                                <p:cTn id="65" presetID="22" presetClass="entr" presetSubtype="4" repeatCount="indefinite" fill="hold" grpId="0" nodeType="withEffect">
                                  <p:stCondLst>
                                    <p:cond delay="1700"/>
                                  </p:stCondLst>
                                  <p:childTnLst>
                                    <p:set>
                                      <p:cBhvr>
                                        <p:cTn id="66" dur="1" fill="hold">
                                          <p:stCondLst>
                                            <p:cond delay="0"/>
                                          </p:stCondLst>
                                        </p:cTn>
                                        <p:tgtEl>
                                          <p:spTgt spid="433216"/>
                                        </p:tgtEl>
                                        <p:attrNameLst>
                                          <p:attrName>style.visibility</p:attrName>
                                        </p:attrNameLst>
                                      </p:cBhvr>
                                      <p:to>
                                        <p:strVal val="visible"/>
                                      </p:to>
                                    </p:set>
                                    <p:animEffect transition="in" filter="wipe(down)">
                                      <p:cBhvr>
                                        <p:cTn id="67" dur="1200"/>
                                        <p:tgtEl>
                                          <p:spTgt spid="433216"/>
                                        </p:tgtEl>
                                      </p:cBhvr>
                                    </p:animEffect>
                                  </p:childTnLst>
                                </p:cTn>
                              </p:par>
                              <p:par>
                                <p:cTn id="68" presetID="22" presetClass="entr" presetSubtype="4" repeatCount="indefinite" fill="hold" grpId="0" nodeType="withEffect">
                                  <p:stCondLst>
                                    <p:cond delay="1700"/>
                                  </p:stCondLst>
                                  <p:childTnLst>
                                    <p:set>
                                      <p:cBhvr>
                                        <p:cTn id="69" dur="1" fill="hold">
                                          <p:stCondLst>
                                            <p:cond delay="0"/>
                                          </p:stCondLst>
                                        </p:cTn>
                                        <p:tgtEl>
                                          <p:spTgt spid="433217"/>
                                        </p:tgtEl>
                                        <p:attrNameLst>
                                          <p:attrName>style.visibility</p:attrName>
                                        </p:attrNameLst>
                                      </p:cBhvr>
                                      <p:to>
                                        <p:strVal val="visible"/>
                                      </p:to>
                                    </p:set>
                                    <p:animEffect transition="in" filter="wipe(down)">
                                      <p:cBhvr>
                                        <p:cTn id="70" dur="1200"/>
                                        <p:tgtEl>
                                          <p:spTgt spid="433217"/>
                                        </p:tgtEl>
                                      </p:cBhvr>
                                    </p:animEffect>
                                  </p:childTnLst>
                                </p:cTn>
                              </p:par>
                              <p:par>
                                <p:cTn id="71" presetID="22" presetClass="entr" presetSubtype="4" repeatCount="indefinite" fill="hold" grpId="0" nodeType="withEffect">
                                  <p:stCondLst>
                                    <p:cond delay="1700"/>
                                  </p:stCondLst>
                                  <p:childTnLst>
                                    <p:set>
                                      <p:cBhvr>
                                        <p:cTn id="72" dur="1" fill="hold">
                                          <p:stCondLst>
                                            <p:cond delay="0"/>
                                          </p:stCondLst>
                                        </p:cTn>
                                        <p:tgtEl>
                                          <p:spTgt spid="433215"/>
                                        </p:tgtEl>
                                        <p:attrNameLst>
                                          <p:attrName>style.visibility</p:attrName>
                                        </p:attrNameLst>
                                      </p:cBhvr>
                                      <p:to>
                                        <p:strVal val="visible"/>
                                      </p:to>
                                    </p:set>
                                    <p:animEffect transition="in" filter="wipe(down)">
                                      <p:cBhvr>
                                        <p:cTn id="73" dur="1200"/>
                                        <p:tgtEl>
                                          <p:spTgt spid="433215"/>
                                        </p:tgtEl>
                                      </p:cBhvr>
                                    </p:animEffect>
                                  </p:childTnLst>
                                </p:cTn>
                              </p:par>
                              <p:par>
                                <p:cTn id="74" presetID="22" presetClass="entr" presetSubtype="4" repeatCount="indefinite" fill="hold" grpId="0" nodeType="withEffect">
                                  <p:stCondLst>
                                    <p:cond delay="2200"/>
                                  </p:stCondLst>
                                  <p:childTnLst>
                                    <p:set>
                                      <p:cBhvr>
                                        <p:cTn id="75" dur="1" fill="hold">
                                          <p:stCondLst>
                                            <p:cond delay="0"/>
                                          </p:stCondLst>
                                        </p:cTn>
                                        <p:tgtEl>
                                          <p:spTgt spid="433210"/>
                                        </p:tgtEl>
                                        <p:attrNameLst>
                                          <p:attrName>style.visibility</p:attrName>
                                        </p:attrNameLst>
                                      </p:cBhvr>
                                      <p:to>
                                        <p:strVal val="visible"/>
                                      </p:to>
                                    </p:set>
                                    <p:animEffect transition="in" filter="wipe(down)">
                                      <p:cBhvr>
                                        <p:cTn id="76" dur="1200"/>
                                        <p:tgtEl>
                                          <p:spTgt spid="433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93" grpId="0" animBg="1"/>
      <p:bldP spid="433194" grpId="0" animBg="1"/>
      <p:bldP spid="433195" grpId="0" animBg="1"/>
      <p:bldP spid="433196" grpId="0" animBg="1"/>
      <p:bldP spid="433197" grpId="0" animBg="1"/>
      <p:bldP spid="433198" grpId="0" animBg="1"/>
      <p:bldP spid="433199" grpId="0" animBg="1"/>
      <p:bldP spid="433200" grpId="0" animBg="1"/>
      <p:bldP spid="433201" grpId="0" animBg="1"/>
      <p:bldP spid="433202" grpId="0" animBg="1"/>
      <p:bldP spid="433204" grpId="0" animBg="1"/>
      <p:bldP spid="433205" grpId="0" animBg="1"/>
      <p:bldP spid="433206" grpId="0" animBg="1"/>
      <p:bldP spid="433207" grpId="0" animBg="1"/>
      <p:bldP spid="433208" grpId="0" animBg="1"/>
      <p:bldP spid="433209" grpId="0" animBg="1"/>
      <p:bldP spid="433210" grpId="0" animBg="1"/>
      <p:bldP spid="433211" grpId="0" animBg="1"/>
      <p:bldP spid="433212" grpId="0" animBg="1"/>
      <p:bldP spid="433213" grpId="0" animBg="1"/>
      <p:bldP spid="433214" grpId="0" animBg="1"/>
      <p:bldP spid="433215" grpId="0" animBg="1"/>
      <p:bldP spid="433216" grpId="0" animBg="1"/>
      <p:bldP spid="4332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§0.2 </a:t>
            </a:r>
            <a:r>
              <a:rPr lang="zh-CN" altLang="en-US" smtClean="0">
                <a:latin typeface="Times New Roman" panose="02020603050405020304" pitchFamily="18" charset="0"/>
              </a:rPr>
              <a:t>微波的特点</a:t>
            </a:r>
          </a:p>
        </p:txBody>
      </p:sp>
      <p:sp>
        <p:nvSpPr>
          <p:cNvPr id="27651" name="Rectangle 3"/>
          <p:cNvSpPr>
            <a:spLocks noGrp="1" noChangeArrowheads="1"/>
          </p:cNvSpPr>
          <p:nvPr>
            <p:ph type="body" idx="1"/>
          </p:nvPr>
        </p:nvSpPr>
        <p:spPr>
          <a:xfrm>
            <a:off x="755650" y="1773238"/>
            <a:ext cx="8137525" cy="4537075"/>
          </a:xfrm>
        </p:spPr>
        <p:txBody>
          <a:bodyPr/>
          <a:lstStyle/>
          <a:p>
            <a:pPr marL="0" indent="0" eaLnBrk="1" hangingPunct="1">
              <a:lnSpc>
                <a:spcPct val="120000"/>
              </a:lnSpc>
              <a:buFont typeface="Wingdings" panose="05000000000000000000" pitchFamily="2" charset="2"/>
              <a:buNone/>
            </a:pPr>
            <a:r>
              <a:rPr lang="en-US" altLang="zh-CN" sz="2800" smtClean="0"/>
              <a:t> </a:t>
            </a:r>
            <a:r>
              <a:rPr lang="zh-CN" altLang="en-US" sz="2800" b="1" smtClean="0"/>
              <a:t>二、可以穿越电离层</a:t>
            </a:r>
          </a:p>
          <a:p>
            <a:pPr marL="0" indent="0" eaLnBrk="1" hangingPunct="1">
              <a:lnSpc>
                <a:spcPct val="120000"/>
              </a:lnSpc>
              <a:buFont typeface="Wingdings" panose="05000000000000000000" pitchFamily="2" charset="2"/>
              <a:buNone/>
            </a:pPr>
            <a:r>
              <a:rPr lang="zh-CN" altLang="en-US" sz="2800" smtClean="0"/>
              <a:t>    </a:t>
            </a:r>
            <a:r>
              <a:rPr lang="zh-CN" altLang="en-US" sz="2400" smtClean="0"/>
              <a:t>普通无线电波会被高空的电离层所吸收或被反射回来；而微波由于存在大气</a:t>
            </a:r>
            <a:r>
              <a:rPr lang="zh-CN" altLang="en-US" sz="2400" smtClean="0">
                <a:latin typeface="Arial" panose="020B0604020202020204" pitchFamily="34" charset="0"/>
              </a:rPr>
              <a:t>“</a:t>
            </a:r>
            <a:r>
              <a:rPr lang="zh-CN" altLang="en-US" sz="2400" smtClean="0"/>
              <a:t>窗口</a:t>
            </a:r>
            <a:r>
              <a:rPr lang="zh-CN" altLang="en-US" sz="2400" smtClean="0">
                <a:latin typeface="Arial" panose="020B0604020202020204" pitchFamily="34" charset="0"/>
              </a:rPr>
              <a:t>”</a:t>
            </a:r>
            <a:r>
              <a:rPr lang="zh-CN" altLang="en-US" sz="2400" smtClean="0"/>
              <a:t>，则能穿过电离层至外层空间。</a:t>
            </a:r>
          </a:p>
          <a:p>
            <a:pPr marL="0" indent="0" eaLnBrk="1" hangingPunct="1">
              <a:lnSpc>
                <a:spcPct val="120000"/>
              </a:lnSpc>
              <a:buFont typeface="Wingdings" panose="05000000000000000000" pitchFamily="2" charset="2"/>
              <a:buNone/>
            </a:pPr>
            <a:r>
              <a:rPr lang="zh-CN" altLang="en-US" sz="2400" b="1" smtClean="0"/>
              <a:t>无线电窗口</a:t>
            </a:r>
            <a:r>
              <a:rPr lang="en-US" altLang="zh-CN" sz="2400" b="1" smtClean="0"/>
              <a:t>:</a:t>
            </a:r>
          </a:p>
          <a:p>
            <a:pPr marL="0" indent="0" eaLnBrk="1" hangingPunct="1">
              <a:lnSpc>
                <a:spcPct val="120000"/>
              </a:lnSpc>
              <a:buFont typeface="Wingdings" panose="05000000000000000000" pitchFamily="2" charset="2"/>
              <a:buNone/>
            </a:pPr>
            <a:r>
              <a:rPr lang="en-US" altLang="zh-CN" sz="2400" b="1" smtClean="0"/>
              <a:t>    </a:t>
            </a:r>
            <a:r>
              <a:rPr lang="zh-CN" altLang="en-US" sz="2400" smtClean="0"/>
              <a:t>在</a:t>
            </a:r>
            <a:r>
              <a:rPr lang="en-US" altLang="zh-CN" sz="2400" smtClean="0"/>
              <a:t>1-10GHz(</a:t>
            </a:r>
            <a:r>
              <a:rPr lang="zh-CN" altLang="en-US" sz="2400" smtClean="0"/>
              <a:t>千兆赫</a:t>
            </a:r>
            <a:r>
              <a:rPr lang="en-US" altLang="zh-CN" sz="2400" smtClean="0"/>
              <a:t>),20-30GHz,91GHz</a:t>
            </a:r>
            <a:r>
              <a:rPr lang="zh-CN" altLang="en-US" sz="2400" smtClean="0"/>
              <a:t>附近的微波受云雾</a:t>
            </a:r>
            <a:r>
              <a:rPr lang="en-US" altLang="zh-CN" sz="2400" smtClean="0"/>
              <a:t>,</a:t>
            </a:r>
            <a:r>
              <a:rPr lang="zh-CN" altLang="en-US" sz="2400" smtClean="0"/>
              <a:t>雨雪等的影响不大</a:t>
            </a:r>
            <a:r>
              <a:rPr lang="en-US" altLang="zh-CN" sz="2400" smtClean="0"/>
              <a:t>,</a:t>
            </a:r>
            <a:r>
              <a:rPr lang="zh-CN" altLang="en-US" sz="2400" smtClean="0"/>
              <a:t>可以较为容易地由地面向外层空间传播。这种现像称为</a:t>
            </a:r>
            <a:r>
              <a:rPr lang="zh-CN" altLang="en-US" sz="2400" smtClean="0">
                <a:latin typeface="Arial" panose="020B0604020202020204" pitchFamily="34" charset="0"/>
              </a:rPr>
              <a:t>”</a:t>
            </a:r>
            <a:r>
              <a:rPr lang="zh-CN" altLang="en-US" sz="2400" smtClean="0">
                <a:solidFill>
                  <a:srgbClr val="FFFF00"/>
                </a:solidFill>
              </a:rPr>
              <a:t>无线电窗口</a:t>
            </a:r>
            <a:r>
              <a:rPr lang="zh-CN" altLang="en-US" sz="2400" smtClean="0">
                <a:latin typeface="Arial" panose="020B0604020202020204" pitchFamily="34" charset="0"/>
              </a:rPr>
              <a:t>”</a:t>
            </a:r>
            <a:r>
              <a:rPr lang="zh-CN" altLang="en-US" sz="2400" smtClean="0"/>
              <a:t>或</a:t>
            </a:r>
            <a:r>
              <a:rPr lang="zh-CN" altLang="en-US" sz="2400" smtClean="0">
                <a:latin typeface="Arial" panose="020B0604020202020204" pitchFamily="34" charset="0"/>
              </a:rPr>
              <a:t>“</a:t>
            </a:r>
            <a:r>
              <a:rPr lang="zh-CN" altLang="en-US" sz="2400" smtClean="0">
                <a:solidFill>
                  <a:srgbClr val="FFFF00"/>
                </a:solidFill>
              </a:rPr>
              <a:t>大气窗口</a:t>
            </a:r>
            <a:r>
              <a:rPr lang="zh-CN" altLang="en-US" sz="2400" smtClean="0">
                <a:latin typeface="Arial" panose="020B0604020202020204" pitchFamily="34" charset="0"/>
              </a:rPr>
              <a:t>”</a:t>
            </a:r>
            <a:r>
              <a:rPr lang="zh-CN" altLang="en-US" sz="2400" smtClean="0"/>
              <a:t>。</a:t>
            </a:r>
          </a:p>
          <a:p>
            <a:pPr marL="0" indent="0" eaLnBrk="1" hangingPunct="1">
              <a:lnSpc>
                <a:spcPct val="120000"/>
              </a:lnSpc>
              <a:buFont typeface="Wingdings" panose="05000000000000000000" pitchFamily="2" charset="2"/>
              <a:buNone/>
            </a:pPr>
            <a:r>
              <a:rPr lang="zh-CN" altLang="en-US" sz="2400" smtClean="0"/>
              <a:t>    </a:t>
            </a:r>
          </a:p>
        </p:txBody>
      </p:sp>
    </p:spTree>
  </p:cSld>
  <p:clrMapOvr>
    <a:masterClrMapping/>
  </p:clrMapOvr>
  <p:transition>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folHlink"/>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§0.2 </a:t>
            </a:r>
            <a:r>
              <a:rPr lang="zh-CN" altLang="en-US" smtClean="0">
                <a:latin typeface="Times New Roman" panose="02020603050405020304" pitchFamily="18" charset="0"/>
              </a:rPr>
              <a:t>微波的特点</a:t>
            </a:r>
          </a:p>
        </p:txBody>
      </p:sp>
      <p:sp>
        <p:nvSpPr>
          <p:cNvPr id="28675"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zh-CN" smtClean="0"/>
              <a:t> </a:t>
            </a:r>
          </a:p>
        </p:txBody>
      </p:sp>
      <p:pic>
        <p:nvPicPr>
          <p:cNvPr id="28676" name="Picture 89" descr="图片4"/>
          <p:cNvPicPr>
            <a:picLocks noChangeAspect="1" noChangeArrowheads="1"/>
          </p:cNvPicPr>
          <p:nvPr/>
        </p:nvPicPr>
        <p:blipFill>
          <a:blip r:embed="rId2" cstate="print">
            <a:extLst>
              <a:ext uri="{28A0092B-C50C-407E-A947-70E740481C1C}">
                <a14:useLocalDpi xmlns:a14="http://schemas.microsoft.com/office/drawing/2010/main" val="0"/>
              </a:ext>
            </a:extLst>
          </a:blip>
          <a:srcRect l="1424" t="1306" r="4193" b="238"/>
          <a:stretch>
            <a:fillRect/>
          </a:stretch>
        </p:blipFill>
        <p:spPr bwMode="auto">
          <a:xfrm>
            <a:off x="179388" y="1844675"/>
            <a:ext cx="5114925" cy="48958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8417" y="1844675"/>
            <a:ext cx="3810000" cy="2857500"/>
          </a:xfrm>
          <a:prstGeom prst="rect">
            <a:avLst/>
          </a:prstGeom>
        </p:spPr>
      </p:pic>
    </p:spTree>
  </p:cSld>
  <p:clrMapOvr>
    <a:masterClrMapping/>
  </p:clrMapOvr>
  <p:transition>
    <p:cove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§0.2 </a:t>
            </a:r>
            <a:r>
              <a:rPr lang="zh-CN" altLang="en-US" smtClean="0">
                <a:latin typeface="Times New Roman" panose="02020603050405020304" pitchFamily="18" charset="0"/>
              </a:rPr>
              <a:t>微波的特点</a:t>
            </a:r>
          </a:p>
        </p:txBody>
      </p:sp>
      <p:sp>
        <p:nvSpPr>
          <p:cNvPr id="29699" name="Rectangle 3"/>
          <p:cNvSpPr>
            <a:spLocks noGrp="1" noChangeArrowheads="1"/>
          </p:cNvSpPr>
          <p:nvPr>
            <p:ph type="body" idx="1"/>
          </p:nvPr>
        </p:nvSpPr>
        <p:spPr>
          <a:xfrm>
            <a:off x="827088" y="1989138"/>
            <a:ext cx="7772400" cy="4114800"/>
          </a:xfrm>
          <a:noFill/>
        </p:spPr>
        <p:txBody>
          <a:bodyPr wrap="none"/>
          <a:lstStyle/>
          <a:p>
            <a:pPr eaLnBrk="1" hangingPunct="1">
              <a:buFont typeface="Wingdings" panose="05000000000000000000" pitchFamily="2" charset="2"/>
              <a:buNone/>
            </a:pPr>
            <a:r>
              <a:rPr lang="zh-CN" altLang="en-US" smtClean="0"/>
              <a:t>三、频率高，频带宽、信息容量大</a:t>
            </a:r>
          </a:p>
        </p:txBody>
      </p:sp>
      <p:pic>
        <p:nvPicPr>
          <p:cNvPr id="29700" name="Picture 74" descr="图片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088" y="2997200"/>
            <a:ext cx="7993062" cy="2952750"/>
          </a:xfrm>
          <a:prstGeom prst="rect">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rcRect l="6262" t="13420" r="13390" b="4614"/>
          <a:stretch>
            <a:fillRect/>
          </a:stretch>
        </p:blipFill>
        <p:spPr bwMode="auto">
          <a:xfrm>
            <a:off x="34925" y="2636912"/>
            <a:ext cx="5087938"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a:stretch>
            <a:fillRect/>
          </a:stretch>
        </p:blipFill>
        <p:spPr>
          <a:xfrm>
            <a:off x="5122863" y="2636912"/>
            <a:ext cx="4002153" cy="4057209"/>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7258" y="5531645"/>
            <a:ext cx="4132262"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29700"/>
                                        </p:tgtEl>
                                      </p:cBhvr>
                                    </p:animEffect>
                                    <p:set>
                                      <p:cBhvr>
                                        <p:cTn id="10" dur="1" fill="hold">
                                          <p:stCondLst>
                                            <p:cond delay="499"/>
                                          </p:stCondLst>
                                        </p:cTn>
                                        <p:tgtEl>
                                          <p:spTgt spid="2970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t>中国移动通信频段划分</a:t>
            </a:r>
          </a:p>
        </p:txBody>
      </p:sp>
      <p:pic>
        <p:nvPicPr>
          <p:cNvPr id="30723" name="Picture 2" descr="http://www.360docs.net/pic/view?ih=298&amp;rn=1&amp;doc_id=5c20b3957c1cfad6185fa72e&amp;o=jpg_6_0_______&amp;pn=1&amp;iw=540&amp;ix=0&amp;sign=f2f4a4081f70843c1041c7c634418668&amp;type=1&amp;iy=0&amp;aimw=540&amp;app_ver=2.9.8.2&amp;ua=bd_800_800_IncredibleS_2.9.8.2_2.3.7&amp;bid=1&amp;app_ua=IncredibleS&amp;uid=&amp;cuid=&amp;fr=3&amp;Bdi_bear=WIFI&amp;from=3_10000&amp;bduss=&amp;pid=1&amp;screen=800_800&amp;sys_ver=2.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87707"/>
            <a:ext cx="3744665" cy="206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4365625"/>
            <a:ext cx="5773738"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a:spLocks noChangeArrowheads="1"/>
          </p:cNvSpPr>
          <p:nvPr/>
        </p:nvSpPr>
        <p:spPr bwMode="auto">
          <a:xfrm>
            <a:off x="19212" y="3981391"/>
            <a:ext cx="3248471"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a:spcBef>
                <a:spcPct val="0"/>
              </a:spcBef>
              <a:buClrTx/>
              <a:buSzTx/>
              <a:buFontTx/>
              <a:buNone/>
            </a:pPr>
            <a:r>
              <a:rPr lang="en-US" altLang="zh-CN" sz="2000" b="0" dirty="0" smtClean="0"/>
              <a:t>2018</a:t>
            </a:r>
            <a:r>
              <a:rPr lang="zh-CN" altLang="en-US" sz="2000" b="0" dirty="0" smtClean="0"/>
              <a:t>年</a:t>
            </a:r>
            <a:r>
              <a:rPr lang="en-US" altLang="zh-CN" sz="2000" b="0" dirty="0" smtClean="0"/>
              <a:t>12</a:t>
            </a:r>
            <a:r>
              <a:rPr lang="zh-CN" altLang="en-US" sz="2000" b="0" dirty="0"/>
              <a:t>月</a:t>
            </a:r>
            <a:r>
              <a:rPr lang="en-US" altLang="zh-CN" sz="2000" b="0" dirty="0"/>
              <a:t>10</a:t>
            </a:r>
            <a:r>
              <a:rPr lang="zh-CN" altLang="en-US" sz="2000" b="0" dirty="0" smtClean="0"/>
              <a:t>日，</a:t>
            </a:r>
            <a:r>
              <a:rPr lang="zh-CN" altLang="en-US" sz="2000" b="0" dirty="0"/>
              <a:t>工信部正</a:t>
            </a:r>
            <a:r>
              <a:rPr lang="zh-CN" altLang="en-US" sz="2000" b="0" dirty="0" smtClean="0"/>
              <a:t>式向</a:t>
            </a:r>
            <a:r>
              <a:rPr lang="zh-CN" altLang="en-US" sz="2000" b="0" dirty="0"/>
              <a:t>中国电信、中国移动、中国联通发放了</a:t>
            </a:r>
            <a:r>
              <a:rPr lang="en-US" altLang="zh-CN" sz="2000" b="0" dirty="0"/>
              <a:t>5G</a:t>
            </a:r>
            <a:r>
              <a:rPr lang="zh-CN" altLang="en-US" sz="2000" b="0" dirty="0"/>
              <a:t>系统中低频段试验频率使用许可</a:t>
            </a:r>
            <a:r>
              <a:rPr lang="zh-CN" altLang="en-US" sz="2000" b="0" dirty="0" smtClean="0"/>
              <a:t>。</a:t>
            </a:r>
            <a:endParaRPr lang="en-US" altLang="zh-CN" sz="2000" b="0" dirty="0" smtClean="0"/>
          </a:p>
          <a:p>
            <a:pPr>
              <a:spcBef>
                <a:spcPct val="0"/>
              </a:spcBef>
              <a:buClrTx/>
              <a:buSzTx/>
              <a:buFontTx/>
              <a:buNone/>
            </a:pPr>
            <a:r>
              <a:rPr lang="zh-CN" altLang="en-US" sz="2000" b="0" dirty="0" smtClean="0">
                <a:solidFill>
                  <a:srgbClr val="FFFF00"/>
                </a:solidFill>
              </a:rPr>
              <a:t>中</a:t>
            </a:r>
            <a:r>
              <a:rPr lang="zh-CN" altLang="en-US" sz="2000" b="0" dirty="0">
                <a:solidFill>
                  <a:srgbClr val="FFFF00"/>
                </a:solidFill>
              </a:rPr>
              <a:t>国电</a:t>
            </a:r>
            <a:r>
              <a:rPr lang="zh-CN" altLang="en-US" sz="2000" b="0" dirty="0" smtClean="0">
                <a:solidFill>
                  <a:srgbClr val="FFFF00"/>
                </a:solidFill>
              </a:rPr>
              <a:t>信</a:t>
            </a:r>
            <a:r>
              <a:rPr lang="zh-CN" altLang="en-US" sz="2000" b="0" dirty="0" smtClean="0"/>
              <a:t>：</a:t>
            </a:r>
            <a:r>
              <a:rPr lang="en-US" altLang="zh-CN" sz="2000" b="0" dirty="0" smtClean="0"/>
              <a:t>3500MHz</a:t>
            </a:r>
            <a:r>
              <a:rPr lang="zh-CN" altLang="en-US" sz="2000" b="0" dirty="0"/>
              <a:t>频</a:t>
            </a:r>
            <a:r>
              <a:rPr lang="zh-CN" altLang="en-US" sz="2000" b="0" dirty="0" smtClean="0"/>
              <a:t>段</a:t>
            </a:r>
            <a:endParaRPr lang="en-US" altLang="zh-CN" sz="2000" b="0" dirty="0" smtClean="0"/>
          </a:p>
          <a:p>
            <a:pPr>
              <a:spcBef>
                <a:spcPct val="0"/>
              </a:spcBef>
              <a:buClrTx/>
              <a:buSzTx/>
              <a:buFontTx/>
              <a:buNone/>
            </a:pPr>
            <a:r>
              <a:rPr lang="zh-CN" altLang="en-US" sz="2000" b="0" dirty="0" smtClean="0">
                <a:solidFill>
                  <a:srgbClr val="FFFF00"/>
                </a:solidFill>
              </a:rPr>
              <a:t>中</a:t>
            </a:r>
            <a:r>
              <a:rPr lang="zh-CN" altLang="en-US" sz="2000" b="0" dirty="0">
                <a:solidFill>
                  <a:srgbClr val="FFFF00"/>
                </a:solidFill>
              </a:rPr>
              <a:t>国联</a:t>
            </a:r>
            <a:r>
              <a:rPr lang="zh-CN" altLang="en-US" sz="2000" b="0" dirty="0" smtClean="0">
                <a:solidFill>
                  <a:srgbClr val="FFFF00"/>
                </a:solidFill>
              </a:rPr>
              <a:t>通</a:t>
            </a:r>
            <a:r>
              <a:rPr lang="zh-CN" altLang="en-US" sz="2000" b="0" dirty="0" smtClean="0"/>
              <a:t>：</a:t>
            </a:r>
            <a:r>
              <a:rPr lang="en-US" altLang="zh-CN" sz="2000" b="0" dirty="0" smtClean="0"/>
              <a:t>3500MHz</a:t>
            </a:r>
            <a:r>
              <a:rPr lang="zh-CN" altLang="en-US" sz="2000" b="0" dirty="0"/>
              <a:t>频</a:t>
            </a:r>
            <a:r>
              <a:rPr lang="zh-CN" altLang="en-US" sz="2000" b="0" dirty="0" smtClean="0"/>
              <a:t>段，</a:t>
            </a:r>
            <a:endParaRPr lang="en-US" altLang="zh-CN" sz="2000" b="0" dirty="0" smtClean="0"/>
          </a:p>
          <a:p>
            <a:pPr>
              <a:spcBef>
                <a:spcPct val="0"/>
              </a:spcBef>
              <a:buClrTx/>
              <a:buSzTx/>
              <a:buFontTx/>
              <a:buNone/>
            </a:pPr>
            <a:r>
              <a:rPr lang="zh-CN" altLang="en-US" sz="2000" b="0" dirty="0" smtClean="0">
                <a:solidFill>
                  <a:srgbClr val="FFFF00"/>
                </a:solidFill>
              </a:rPr>
              <a:t>中</a:t>
            </a:r>
            <a:r>
              <a:rPr lang="zh-CN" altLang="en-US" sz="2000" b="0" dirty="0">
                <a:solidFill>
                  <a:srgbClr val="FFFF00"/>
                </a:solidFill>
              </a:rPr>
              <a:t>国移</a:t>
            </a:r>
            <a:r>
              <a:rPr lang="zh-CN" altLang="en-US" sz="2000" b="0" dirty="0" smtClean="0">
                <a:solidFill>
                  <a:srgbClr val="FFFF00"/>
                </a:solidFill>
              </a:rPr>
              <a:t>动</a:t>
            </a:r>
            <a:r>
              <a:rPr lang="zh-CN" altLang="en-US" sz="2000" b="0" dirty="0" smtClean="0"/>
              <a:t>：</a:t>
            </a:r>
            <a:r>
              <a:rPr lang="en-US" altLang="zh-CN" sz="2000" b="0" dirty="0" smtClean="0"/>
              <a:t>2600MHz</a:t>
            </a:r>
            <a:r>
              <a:rPr lang="zh-CN" altLang="en-US" sz="2000" b="0" dirty="0"/>
              <a:t>和</a:t>
            </a:r>
            <a:r>
              <a:rPr lang="en-US" altLang="zh-CN" sz="2000" b="0" dirty="0"/>
              <a:t>4900MHz</a:t>
            </a:r>
            <a:r>
              <a:rPr lang="zh-CN" altLang="en-US" sz="2000" b="0" dirty="0"/>
              <a:t>频</a:t>
            </a:r>
            <a:r>
              <a:rPr lang="zh-CN" altLang="en-US" sz="2000" b="0" dirty="0" smtClean="0"/>
              <a:t>段</a:t>
            </a:r>
            <a:endParaRPr lang="zh-CN" altLang="en-US" sz="2000" dirty="0">
              <a:latin typeface="Times New Roman" panose="02020603050405020304" pitchFamily="18" charset="0"/>
              <a:ea typeface="仿宋_GB2312" pitchFamily="49"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1787" y="1841410"/>
            <a:ext cx="4427537" cy="249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85776"/>
            <a:ext cx="9144000" cy="4927600"/>
          </a:xfrm>
          <a:prstGeom prst="rect">
            <a:avLst/>
          </a:prstGeom>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§0.2 </a:t>
            </a:r>
            <a:r>
              <a:rPr lang="zh-CN" altLang="en-US" smtClean="0">
                <a:latin typeface="Times New Roman" panose="02020603050405020304" pitchFamily="18" charset="0"/>
              </a:rPr>
              <a:t>微波的特点</a:t>
            </a:r>
          </a:p>
        </p:txBody>
      </p:sp>
      <p:sp>
        <p:nvSpPr>
          <p:cNvPr id="31747" name="Rectangle 3"/>
          <p:cNvSpPr>
            <a:spLocks noGrp="1" noChangeArrowheads="1"/>
          </p:cNvSpPr>
          <p:nvPr>
            <p:ph type="body" idx="1"/>
          </p:nvPr>
        </p:nvSpPr>
        <p:spPr>
          <a:xfrm>
            <a:off x="827088" y="1989138"/>
            <a:ext cx="7772400" cy="3924300"/>
          </a:xfrm>
          <a:noFill/>
        </p:spPr>
        <p:txBody>
          <a:bodyPr>
            <a:spAutoFit/>
          </a:bodyPr>
          <a:lstStyle/>
          <a:p>
            <a:pPr eaLnBrk="1" hangingPunct="1">
              <a:lnSpc>
                <a:spcPct val="120000"/>
              </a:lnSpc>
              <a:buFont typeface="Wingdings" panose="05000000000000000000" pitchFamily="2" charset="2"/>
              <a:buNone/>
            </a:pPr>
            <a:r>
              <a:rPr lang="zh-CN" altLang="en-US" smtClean="0"/>
              <a:t>四、有一定的穿透性</a:t>
            </a:r>
          </a:p>
          <a:p>
            <a:pPr eaLnBrk="1" hangingPunct="1">
              <a:lnSpc>
                <a:spcPct val="120000"/>
              </a:lnSpc>
              <a:buFont typeface="Wingdings" panose="05000000000000000000" pitchFamily="2" charset="2"/>
              <a:buNone/>
            </a:pPr>
            <a:r>
              <a:rPr lang="zh-CN" altLang="en-US" sz="2400" smtClean="0"/>
              <a:t>       </a:t>
            </a:r>
            <a:r>
              <a:rPr lang="zh-CN" altLang="en-US" sz="2800" smtClean="0"/>
              <a:t>可深入到物质内部，并与分子和原子产生相互作用。利用这一特性可以探测物质的内部结构。</a:t>
            </a:r>
          </a:p>
          <a:p>
            <a:pPr eaLnBrk="1" hangingPunct="1">
              <a:lnSpc>
                <a:spcPct val="120000"/>
              </a:lnSpc>
              <a:buFont typeface="Wingdings" panose="05000000000000000000" pitchFamily="2" charset="2"/>
              <a:buNone/>
            </a:pPr>
            <a:r>
              <a:rPr lang="zh-CN" altLang="en-US" sz="2800" smtClean="0"/>
              <a:t>      另外，某些物质吸收微波后会产生热效应，可利用来对物质进行加热和烘干，如微波炉、工业上的食品加工处理等</a:t>
            </a:r>
          </a:p>
        </p:txBody>
      </p:sp>
    </p:spTree>
  </p:cSld>
  <p:clrMapOvr>
    <a:masterClrMapping/>
  </p:clrMapOvr>
  <p:transition>
    <p:cov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§0.3 </a:t>
            </a:r>
            <a:r>
              <a:rPr lang="zh-CN" altLang="en-US" smtClean="0">
                <a:latin typeface="Times New Roman" panose="02020603050405020304" pitchFamily="18" charset="0"/>
              </a:rPr>
              <a:t>微波的应用</a:t>
            </a:r>
          </a:p>
        </p:txBody>
      </p:sp>
      <p:sp>
        <p:nvSpPr>
          <p:cNvPr id="32771" name="Rectangle 3"/>
          <p:cNvSpPr>
            <a:spLocks noGrp="1" noChangeArrowheads="1"/>
          </p:cNvSpPr>
          <p:nvPr>
            <p:ph type="body" sz="half" idx="1"/>
          </p:nvPr>
        </p:nvSpPr>
        <p:spPr/>
        <p:txBody>
          <a:bodyPr/>
          <a:lstStyle/>
          <a:p>
            <a:pPr eaLnBrk="1" hangingPunct="1">
              <a:buFont typeface="Wingdings" panose="05000000000000000000" pitchFamily="2" charset="2"/>
              <a:buNone/>
            </a:pPr>
            <a:endParaRPr lang="en-US" altLang="zh-CN" sz="2800" smtClean="0"/>
          </a:p>
          <a:p>
            <a:pPr eaLnBrk="1" hangingPunct="1">
              <a:buFont typeface="Wingdings" panose="05000000000000000000" pitchFamily="2" charset="2"/>
              <a:buNone/>
            </a:pPr>
            <a:endParaRPr lang="en-US" altLang="zh-CN" sz="2800" smtClean="0"/>
          </a:p>
          <a:p>
            <a:pPr eaLnBrk="1" hangingPunct="1">
              <a:buFont typeface="Wingdings" panose="05000000000000000000" pitchFamily="2" charset="2"/>
              <a:buNone/>
            </a:pPr>
            <a:r>
              <a:rPr lang="en-US" altLang="zh-CN" sz="2000" smtClean="0"/>
              <a:t>    </a:t>
            </a:r>
          </a:p>
          <a:p>
            <a:pPr eaLnBrk="1" hangingPunct="1">
              <a:buFont typeface="Wingdings" panose="05000000000000000000" pitchFamily="2" charset="2"/>
              <a:buNone/>
            </a:pPr>
            <a:r>
              <a:rPr lang="en-US" altLang="zh-CN" sz="2000" smtClean="0"/>
              <a:t>   </a:t>
            </a:r>
            <a:endParaRPr lang="en-US" altLang="zh-CN" sz="2800" smtClean="0"/>
          </a:p>
        </p:txBody>
      </p:sp>
      <p:sp>
        <p:nvSpPr>
          <p:cNvPr id="32772" name="Rectangle 7"/>
          <p:cNvSpPr>
            <a:spLocks noChangeArrowheads="1"/>
          </p:cNvSpPr>
          <p:nvPr/>
        </p:nvSpPr>
        <p:spPr bwMode="auto">
          <a:xfrm>
            <a:off x="611188" y="1989138"/>
            <a:ext cx="79883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buFont typeface="Wingdings" panose="05000000000000000000" pitchFamily="2" charset="2"/>
              <a:buNone/>
            </a:pPr>
            <a:r>
              <a:rPr lang="en-US" altLang="zh-CN" sz="2800" b="0"/>
              <a:t>    </a:t>
            </a:r>
            <a:r>
              <a:rPr lang="zh-CN" altLang="en-US" sz="2800" b="0"/>
              <a:t>微波以上特点决定了在通信、导航、雷达、遥感、医疗设备、以及军事国防等领域有着广泛的应用。 </a:t>
            </a:r>
          </a:p>
        </p:txBody>
      </p:sp>
    </p:spTree>
  </p:cSld>
  <p:clrMapOvr>
    <a:masterClrMapping/>
  </p:clrMapOvr>
  <p:transition>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r>
              <a:rPr lang="en-US" altLang="zh-CN" sz="3600" smtClean="0">
                <a:solidFill>
                  <a:srgbClr val="FFFFFF"/>
                </a:solidFill>
                <a:latin typeface="Times New Roman" panose="02020603050405020304" pitchFamily="18" charset="0"/>
              </a:rPr>
              <a:t>§0.1</a:t>
            </a:r>
            <a:r>
              <a:rPr lang="zh-CN" altLang="en-US" sz="3600" smtClean="0">
                <a:solidFill>
                  <a:srgbClr val="FFFFFF"/>
                </a:solidFill>
                <a:latin typeface="Times New Roman" panose="02020603050405020304" pitchFamily="18" charset="0"/>
              </a:rPr>
              <a:t> 微波的概念</a:t>
            </a:r>
            <a:endParaRPr lang="zh-CN" altLang="en-US" smtClean="0"/>
          </a:p>
        </p:txBody>
      </p:sp>
      <p:sp>
        <p:nvSpPr>
          <p:cNvPr id="7171" name="内容占位符 2"/>
          <p:cNvSpPr>
            <a:spLocks noGrp="1"/>
          </p:cNvSpPr>
          <p:nvPr>
            <p:ph idx="1"/>
          </p:nvPr>
        </p:nvSpPr>
        <p:spPr/>
        <p:txBody>
          <a:bodyPr/>
          <a:lstStyle/>
          <a:p>
            <a:pPr>
              <a:buClr>
                <a:srgbClr val="F2F2F2"/>
              </a:buClr>
              <a:buSzPct val="100000"/>
              <a:buFont typeface="Wingdings" panose="05000000000000000000" pitchFamily="2" charset="2"/>
              <a:buChar char="u"/>
            </a:pPr>
            <a:r>
              <a:rPr lang="en-US" altLang="zh-CN" smtClean="0"/>
              <a:t>IT</a:t>
            </a:r>
            <a:r>
              <a:rPr lang="zh-CN" altLang="en-US" smtClean="0"/>
              <a:t>技术的三个基石：</a:t>
            </a:r>
            <a:endParaRPr lang="en-US" altLang="zh-CN" smtClean="0"/>
          </a:p>
          <a:p>
            <a:pPr marL="914400" lvl="1" indent="-514350">
              <a:buClr>
                <a:srgbClr val="D9D9D9"/>
              </a:buClr>
              <a:buSzPct val="100000"/>
              <a:buFont typeface="SimSun" panose="02010600030101010101" pitchFamily="2" charset="-122"/>
              <a:buAutoNum type="circleNumDbPlain"/>
            </a:pPr>
            <a:endParaRPr lang="en-US" altLang="zh-CN" smtClean="0"/>
          </a:p>
          <a:p>
            <a:pPr marL="914400" lvl="1" indent="-514350">
              <a:buClr>
                <a:srgbClr val="D9D9D9"/>
              </a:buClr>
              <a:buSzPct val="100000"/>
              <a:buFont typeface="SimSun" panose="02010600030101010101" pitchFamily="2" charset="-122"/>
              <a:buAutoNum type="circleNumDbPlain"/>
            </a:pPr>
            <a:endParaRPr lang="zh-CN" altLang="en-US" smtClean="0"/>
          </a:p>
        </p:txBody>
      </p:sp>
      <p:sp>
        <p:nvSpPr>
          <p:cNvPr id="5" name="矩形 4"/>
          <p:cNvSpPr>
            <a:spLocks noChangeArrowheads="1"/>
          </p:cNvSpPr>
          <p:nvPr/>
        </p:nvSpPr>
        <p:spPr bwMode="auto">
          <a:xfrm>
            <a:off x="1182688" y="2636838"/>
            <a:ext cx="2903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914400" indent="-5143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lvl="1">
              <a:buClr>
                <a:srgbClr val="D9D9D9"/>
              </a:buClr>
              <a:buSzPct val="100000"/>
              <a:buFont typeface="SimSun" panose="02010600030101010101" pitchFamily="2" charset="-122"/>
              <a:buAutoNum type="circleNumDbPlain"/>
            </a:pPr>
            <a:r>
              <a:rPr lang="zh-CN" altLang="en-US" b="0">
                <a:solidFill>
                  <a:srgbClr val="FFFFFF"/>
                </a:solidFill>
              </a:rPr>
              <a:t>计算机技术</a:t>
            </a:r>
            <a:endParaRPr lang="en-US" altLang="zh-CN" b="0">
              <a:solidFill>
                <a:srgbClr val="FFFFFF"/>
              </a:solidFill>
            </a:endParaRPr>
          </a:p>
        </p:txBody>
      </p:sp>
      <p:sp>
        <p:nvSpPr>
          <p:cNvPr id="7" name="矩形 6"/>
          <p:cNvSpPr>
            <a:spLocks noChangeArrowheads="1"/>
          </p:cNvSpPr>
          <p:nvPr/>
        </p:nvSpPr>
        <p:spPr bwMode="auto">
          <a:xfrm>
            <a:off x="1182688" y="3186113"/>
            <a:ext cx="21859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914400" indent="-5143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lvl="1">
              <a:buClr>
                <a:srgbClr val="D9D9D9"/>
              </a:buClr>
              <a:buSzPct val="100000"/>
              <a:buFont typeface="SimSun" panose="02010600030101010101" pitchFamily="2" charset="-122"/>
              <a:buAutoNum type="circleNumDbPlain" startAt="2"/>
            </a:pPr>
            <a:r>
              <a:rPr lang="zh-CN" altLang="en-US" b="0">
                <a:solidFill>
                  <a:srgbClr val="FFFFFF"/>
                </a:solidFill>
              </a:rPr>
              <a:t>路技术</a:t>
            </a:r>
            <a:endParaRPr lang="en-US" altLang="zh-CN" b="0">
              <a:solidFill>
                <a:srgbClr val="FFFFFF"/>
              </a:solidFill>
            </a:endParaRPr>
          </a:p>
        </p:txBody>
      </p:sp>
      <p:sp>
        <p:nvSpPr>
          <p:cNvPr id="9" name="矩形 8"/>
          <p:cNvSpPr>
            <a:spLocks noChangeArrowheads="1"/>
          </p:cNvSpPr>
          <p:nvPr/>
        </p:nvSpPr>
        <p:spPr bwMode="auto">
          <a:xfrm>
            <a:off x="1182688" y="3759200"/>
            <a:ext cx="2185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914400" indent="-5143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lvl="1">
              <a:buClr>
                <a:srgbClr val="D9D9D9"/>
              </a:buClr>
              <a:buSzPct val="100000"/>
              <a:buFont typeface="SimSun" panose="02010600030101010101" pitchFamily="2" charset="-122"/>
              <a:buAutoNum type="circleNumDbPlain" startAt="3"/>
            </a:pPr>
            <a:r>
              <a:rPr lang="zh-CN" altLang="en-US" b="0">
                <a:solidFill>
                  <a:srgbClr val="FFFFFF"/>
                </a:solidFill>
              </a:rPr>
              <a:t>波技术</a:t>
            </a:r>
            <a:endParaRPr lang="en-US" altLang="zh-CN" b="0">
              <a:solidFill>
                <a:srgbClr val="FFFFFF"/>
              </a:solidFill>
            </a:endParaRPr>
          </a:p>
        </p:txBody>
      </p:sp>
      <p:sp>
        <p:nvSpPr>
          <p:cNvPr id="11" name="矩形 10"/>
          <p:cNvSpPr>
            <a:spLocks noChangeArrowheads="1"/>
          </p:cNvSpPr>
          <p:nvPr/>
        </p:nvSpPr>
        <p:spPr bwMode="auto">
          <a:xfrm>
            <a:off x="1174750" y="4365625"/>
            <a:ext cx="38719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a:buClr>
                <a:srgbClr val="F2F2F2"/>
              </a:buClr>
              <a:buSzPct val="100000"/>
              <a:buFont typeface="Wingdings" panose="05000000000000000000" pitchFamily="2" charset="2"/>
              <a:buChar char="u"/>
            </a:pPr>
            <a:r>
              <a:rPr lang="zh-CN" altLang="en-US" b="0">
                <a:solidFill>
                  <a:srgbClr val="FFFFFF"/>
                </a:solidFill>
              </a:rPr>
              <a:t>怎么学好波技术：</a:t>
            </a:r>
            <a:endParaRPr lang="en-US" altLang="zh-CN" b="0">
              <a:solidFill>
                <a:srgbClr val="FFFFFF"/>
              </a:solidFill>
            </a:endParaRPr>
          </a:p>
        </p:txBody>
      </p:sp>
      <p:sp>
        <p:nvSpPr>
          <p:cNvPr id="12" name="矩形 11"/>
          <p:cNvSpPr>
            <a:spLocks noChangeArrowheads="1"/>
          </p:cNvSpPr>
          <p:nvPr/>
        </p:nvSpPr>
        <p:spPr bwMode="auto">
          <a:xfrm>
            <a:off x="1217613" y="5029200"/>
            <a:ext cx="3981450"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914400" indent="-5143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lvl="1">
              <a:buClr>
                <a:srgbClr val="D9D9D9"/>
              </a:buClr>
              <a:buSzPct val="100000"/>
              <a:buFont typeface="SimSun" panose="02010600030101010101" pitchFamily="2" charset="-122"/>
              <a:buAutoNum type="circleNumDbPlain"/>
            </a:pPr>
            <a:r>
              <a:rPr lang="zh-CN" altLang="en-US" b="0">
                <a:solidFill>
                  <a:srgbClr val="FFFFFF"/>
                </a:solidFill>
              </a:rPr>
              <a:t>数学与概念相结合</a:t>
            </a:r>
            <a:endParaRPr lang="en-US" altLang="zh-CN" b="0">
              <a:solidFill>
                <a:srgbClr val="FFFFFF"/>
              </a:solidFill>
            </a:endParaRPr>
          </a:p>
          <a:p>
            <a:pPr lvl="1">
              <a:buClr>
                <a:srgbClr val="D9D9D9"/>
              </a:buClr>
              <a:buSzPct val="100000"/>
              <a:buFont typeface="SimSun" panose="02010600030101010101" pitchFamily="2" charset="-122"/>
              <a:buAutoNum type="circleNumDbPlain"/>
            </a:pPr>
            <a:r>
              <a:rPr lang="zh-CN" altLang="en-US" b="0">
                <a:solidFill>
                  <a:srgbClr val="FFFFFF"/>
                </a:solidFill>
              </a:rPr>
              <a:t>理论与实践相结合</a:t>
            </a:r>
            <a:endParaRPr lang="en-US" altLang="zh-CN" b="0">
              <a:solidFill>
                <a:srgbClr val="FFFFFF"/>
              </a:solidFill>
            </a:endParaRPr>
          </a:p>
          <a:p>
            <a:pPr lvl="1">
              <a:buClr>
                <a:srgbClr val="D9D9D9"/>
              </a:buClr>
              <a:buSzPct val="100000"/>
              <a:buFont typeface="SimSun" panose="02010600030101010101" pitchFamily="2" charset="-122"/>
              <a:buAutoNum type="circleNumDbPlain"/>
            </a:pPr>
            <a:r>
              <a:rPr lang="zh-CN" altLang="en-US" b="0">
                <a:solidFill>
                  <a:srgbClr val="FFFFFF"/>
                </a:solidFill>
              </a:rPr>
              <a:t>方法与思想相结合</a:t>
            </a:r>
            <a:endParaRPr lang="en-US" altLang="zh-CN" b="0">
              <a:solidFill>
                <a:srgbClr val="FFFFFF"/>
              </a:solidFill>
            </a:endParaRP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150938" y="836613"/>
            <a:ext cx="7793037" cy="839787"/>
          </a:xfrm>
          <a:noFill/>
        </p:spPr>
        <p:txBody>
          <a:bodyPr/>
          <a:lstStyle/>
          <a:p>
            <a:pPr eaLnBrk="1" hangingPunct="1"/>
            <a:r>
              <a:rPr lang="en-US" altLang="zh-CN" smtClean="0"/>
              <a:t>§0.3 </a:t>
            </a:r>
            <a:r>
              <a:rPr lang="zh-CN" altLang="en-US" smtClean="0"/>
              <a:t>微波的应用</a:t>
            </a:r>
            <a:r>
              <a:rPr lang="zh-CN" altLang="en-US" smtClean="0">
                <a:latin typeface="Times New Roman" panose="02020603050405020304" pitchFamily="18" charset="0"/>
              </a:rPr>
              <a:t>（一、通信）</a:t>
            </a:r>
          </a:p>
        </p:txBody>
      </p:sp>
      <p:sp>
        <p:nvSpPr>
          <p:cNvPr id="439300" name="Text Box 4"/>
          <p:cNvSpPr txBox="1">
            <a:spLocks noChangeArrowheads="1"/>
          </p:cNvSpPr>
          <p:nvPr/>
        </p:nvSpPr>
        <p:spPr bwMode="auto">
          <a:xfrm>
            <a:off x="395288" y="2060575"/>
            <a:ext cx="2665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zh-CN" altLang="en-US" sz="2000" b="0">
                <a:solidFill>
                  <a:srgbClr val="66FF33"/>
                </a:solidFill>
                <a:latin typeface="黑体" panose="02010609060101010101" pitchFamily="49" charset="-122"/>
                <a:ea typeface="黑体" panose="02010609060101010101" pitchFamily="49" charset="-122"/>
              </a:rPr>
              <a:t>有线通信</a:t>
            </a:r>
            <a:r>
              <a:rPr lang="en-US" altLang="zh-CN" sz="2000" b="0">
                <a:solidFill>
                  <a:srgbClr val="66FF33"/>
                </a:solidFill>
                <a:latin typeface="黑体" panose="02010609060101010101" pitchFamily="49" charset="-122"/>
                <a:ea typeface="黑体" panose="02010609060101010101" pitchFamily="49" charset="-122"/>
              </a:rPr>
              <a:t>VS</a:t>
            </a:r>
            <a:r>
              <a:rPr lang="zh-CN" altLang="en-US" sz="2000" b="0">
                <a:solidFill>
                  <a:srgbClr val="66FF33"/>
                </a:solidFill>
                <a:latin typeface="黑体" panose="02010609060101010101" pitchFamily="49" charset="-122"/>
                <a:ea typeface="黑体" panose="02010609060101010101" pitchFamily="49" charset="-122"/>
              </a:rPr>
              <a:t>无线通信</a:t>
            </a:r>
          </a:p>
        </p:txBody>
      </p:sp>
      <p:pic>
        <p:nvPicPr>
          <p:cNvPr id="3379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38525" y="1817688"/>
            <a:ext cx="55054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6663" y="4873625"/>
            <a:ext cx="2598737"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688" y="2565400"/>
            <a:ext cx="3376612" cy="188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450" y="4568825"/>
            <a:ext cx="3371850"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9300"/>
                                        </p:tgtEl>
                                        <p:attrNameLst>
                                          <p:attrName>style.visibility</p:attrName>
                                        </p:attrNameLst>
                                      </p:cBhvr>
                                      <p:to>
                                        <p:strVal val="visible"/>
                                      </p:to>
                                    </p:set>
                                    <p:animEffect transition="in" filter="wipe(left)">
                                      <p:cBhvr>
                                        <p:cTn id="7" dur="3000"/>
                                        <p:tgtEl>
                                          <p:spTgt spid="439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30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7"/>
          <p:cNvSpPr>
            <a:spLocks noGrp="1" noChangeArrowheads="1"/>
          </p:cNvSpPr>
          <p:nvPr>
            <p:ph type="title"/>
          </p:nvPr>
        </p:nvSpPr>
        <p:spPr>
          <a:noFill/>
        </p:spPr>
        <p:txBody>
          <a:bodyPr/>
          <a:lstStyle/>
          <a:p>
            <a:pPr eaLnBrk="1" hangingPunct="1"/>
            <a:r>
              <a:rPr lang="en-US" altLang="zh-CN" smtClean="0"/>
              <a:t>§0.3 </a:t>
            </a:r>
            <a:r>
              <a:rPr lang="zh-CN" altLang="en-US" smtClean="0"/>
              <a:t>微波的应用（</a:t>
            </a:r>
            <a:r>
              <a:rPr lang="zh-CN" altLang="en-US" smtClean="0">
                <a:latin typeface="Times New Roman" panose="02020603050405020304" pitchFamily="18" charset="0"/>
              </a:rPr>
              <a:t>一</a:t>
            </a:r>
            <a:r>
              <a:rPr lang="zh-CN" altLang="en-US" smtClean="0"/>
              <a:t>、通信）</a:t>
            </a:r>
          </a:p>
        </p:txBody>
      </p:sp>
      <p:sp>
        <p:nvSpPr>
          <p:cNvPr id="474120" name="Text Box 8"/>
          <p:cNvSpPr txBox="1">
            <a:spLocks noChangeArrowheads="1"/>
          </p:cNvSpPr>
          <p:nvPr/>
        </p:nvSpPr>
        <p:spPr bwMode="auto">
          <a:xfrm>
            <a:off x="2857500" y="5786438"/>
            <a:ext cx="2089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zh-CN" altLang="en-US" sz="2800" b="0">
                <a:solidFill>
                  <a:srgbClr val="66FF33"/>
                </a:solidFill>
                <a:latin typeface="黑体" panose="02010609060101010101" pitchFamily="49" charset="-122"/>
                <a:ea typeface="黑体" panose="02010609060101010101" pitchFamily="49" charset="-122"/>
              </a:rPr>
              <a:t>移动通信</a:t>
            </a:r>
          </a:p>
        </p:txBody>
      </p:sp>
      <p:pic>
        <p:nvPicPr>
          <p:cNvPr id="34821" name="Picture 12" descr="宽带无线移动通信网络系统的结构划分"/>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1857375"/>
            <a:ext cx="5715000"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14" descr="http://upload.qudong.com/uploads/allimg/090724/1538551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563" y="5694363"/>
            <a:ext cx="1857375"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6" descr="http://i7.hexunimg.cn/2011-12-23/136625118.jpg"/>
          <p:cNvPicPr>
            <a:picLocks noChangeAspect="1" noChangeArrowheads="1"/>
          </p:cNvPicPr>
          <p:nvPr/>
        </p:nvPicPr>
        <p:blipFill>
          <a:blip r:embed="rId4" cstate="print">
            <a:extLst>
              <a:ext uri="{28A0092B-C50C-407E-A947-70E740481C1C}">
                <a14:useLocalDpi xmlns:a14="http://schemas.microsoft.com/office/drawing/2010/main" val="0"/>
              </a:ext>
            </a:extLst>
          </a:blip>
          <a:srcRect l="4500" r="15999"/>
          <a:stretch>
            <a:fillRect/>
          </a:stretch>
        </p:blipFill>
        <p:spPr bwMode="auto">
          <a:xfrm>
            <a:off x="7786688" y="5572125"/>
            <a:ext cx="1285875" cy="124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stretch>
            <a:fillRect/>
          </a:stretch>
        </p:blipFill>
        <p:spPr>
          <a:xfrm>
            <a:off x="25507" y="2132856"/>
            <a:ext cx="2784309" cy="2088232"/>
          </a:xfrm>
          <a:prstGeom prst="rect">
            <a:avLst/>
          </a:prstGeom>
        </p:spPr>
      </p:pic>
      <p:pic>
        <p:nvPicPr>
          <p:cNvPr id="3" name="图片 2"/>
          <p:cNvPicPr>
            <a:picLocks noChangeAspect="1"/>
          </p:cNvPicPr>
          <p:nvPr/>
        </p:nvPicPr>
        <p:blipFill>
          <a:blip r:embed="rId6"/>
          <a:stretch>
            <a:fillRect/>
          </a:stretch>
        </p:blipFill>
        <p:spPr>
          <a:xfrm>
            <a:off x="19950" y="4262233"/>
            <a:ext cx="2787127" cy="1783761"/>
          </a:xfrm>
          <a:prstGeom prst="rect">
            <a:avLst/>
          </a:prstGeom>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74120"/>
                                        </p:tgtEl>
                                        <p:attrNameLst>
                                          <p:attrName>style.visibility</p:attrName>
                                        </p:attrNameLst>
                                      </p:cBhvr>
                                      <p:to>
                                        <p:strVal val="visible"/>
                                      </p:to>
                                    </p:set>
                                    <p:animEffect transition="in" filter="wipe(left)">
                                      <p:cBhvr>
                                        <p:cTn id="7" dur="500"/>
                                        <p:tgtEl>
                                          <p:spTgt spid="474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20"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en-US" altLang="zh-CN" smtClean="0"/>
              <a:t>§0.3 </a:t>
            </a:r>
            <a:r>
              <a:rPr lang="zh-CN" altLang="en-US" smtClean="0"/>
              <a:t>微波的应用（</a:t>
            </a:r>
            <a:r>
              <a:rPr lang="zh-CN" altLang="en-US" smtClean="0">
                <a:latin typeface="Times New Roman" panose="02020603050405020304" pitchFamily="18" charset="0"/>
              </a:rPr>
              <a:t>一</a:t>
            </a:r>
            <a:r>
              <a:rPr lang="zh-CN" altLang="en-US" smtClean="0"/>
              <a:t>、通信）</a:t>
            </a:r>
          </a:p>
        </p:txBody>
      </p:sp>
      <p:sp>
        <p:nvSpPr>
          <p:cNvPr id="35843" name="内容占位符 2"/>
          <p:cNvSpPr>
            <a:spLocks noGrp="1"/>
          </p:cNvSpPr>
          <p:nvPr>
            <p:ph idx="1"/>
          </p:nvPr>
        </p:nvSpPr>
        <p:spPr>
          <a:xfrm>
            <a:off x="611188" y="5732463"/>
            <a:ext cx="7772400" cy="1009650"/>
          </a:xfrm>
        </p:spPr>
        <p:txBody>
          <a:bodyPr/>
          <a:lstStyle/>
          <a:p>
            <a:pPr>
              <a:buClr>
                <a:srgbClr val="FF0000"/>
              </a:buClr>
              <a:buSzPct val="80000"/>
              <a:buFont typeface="Wingdings" panose="05000000000000000000" pitchFamily="2" charset="2"/>
              <a:buChar char="u"/>
            </a:pPr>
            <a:r>
              <a:rPr lang="zh-CN" altLang="en-US" sz="2000" smtClean="0"/>
              <a:t>为了增加数据传输速率，发展了</a:t>
            </a:r>
            <a:r>
              <a:rPr lang="zh-CN" altLang="en-US" sz="2000" smtClean="0">
                <a:solidFill>
                  <a:srgbClr val="FFC000"/>
                </a:solidFill>
              </a:rPr>
              <a:t>正交频分多址</a:t>
            </a:r>
            <a:r>
              <a:rPr lang="en-US" altLang="zh-CN" sz="2000" smtClean="0">
                <a:solidFill>
                  <a:srgbClr val="FFC000"/>
                </a:solidFill>
              </a:rPr>
              <a:t>OFDMA</a:t>
            </a:r>
            <a:r>
              <a:rPr lang="zh-CN" altLang="en-US" sz="2000" smtClean="0"/>
              <a:t>、</a:t>
            </a:r>
            <a:r>
              <a:rPr lang="zh-CN" altLang="en-US" sz="2000" smtClean="0">
                <a:solidFill>
                  <a:srgbClr val="FFC000"/>
                </a:solidFill>
              </a:rPr>
              <a:t>载波聚合</a:t>
            </a:r>
            <a:r>
              <a:rPr lang="zh-CN" altLang="en-US" sz="2000" smtClean="0"/>
              <a:t>技术，还有</a:t>
            </a:r>
            <a:r>
              <a:rPr lang="en-US" altLang="zh-CN" sz="2000" smtClean="0">
                <a:solidFill>
                  <a:srgbClr val="FFC000"/>
                </a:solidFill>
              </a:rPr>
              <a:t>MIMO</a:t>
            </a:r>
            <a:r>
              <a:rPr lang="zh-CN" altLang="en-US" sz="2000" smtClean="0"/>
              <a:t>（多路输入输出）技术。这些新的技术使得射频的复杂度提高了，对于射频芯片要求也提高了。</a:t>
            </a:r>
          </a:p>
          <a:p>
            <a:pPr>
              <a:buClr>
                <a:srgbClr val="FF0000"/>
              </a:buClr>
              <a:buSzPct val="80000"/>
              <a:buFont typeface="Wingdings" panose="05000000000000000000" pitchFamily="2" charset="2"/>
              <a:buChar char="u"/>
            </a:pPr>
            <a:endParaRPr lang="zh-CN" altLang="en-US" sz="2400" smtClean="0"/>
          </a:p>
        </p:txBody>
      </p:sp>
      <p:pic>
        <p:nvPicPr>
          <p:cNvPr id="35844"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905000"/>
            <a:ext cx="5837238"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4075" y="1906588"/>
            <a:ext cx="7286625"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a:stretch>
            <a:fillRect/>
          </a:stretch>
        </p:blipFill>
        <p:spPr>
          <a:xfrm>
            <a:off x="1967672" y="0"/>
            <a:ext cx="5311415" cy="6858000"/>
          </a:xfrm>
          <a:prstGeom prst="rect">
            <a:avLst/>
          </a:prstGeom>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en-US" altLang="zh-CN" smtClean="0"/>
              <a:t>§0.3 </a:t>
            </a:r>
            <a:r>
              <a:rPr lang="zh-CN" altLang="en-US" smtClean="0"/>
              <a:t>微波的应用（</a:t>
            </a:r>
            <a:r>
              <a:rPr lang="zh-CN" altLang="en-US" smtClean="0">
                <a:latin typeface="Times New Roman" panose="02020603050405020304" pitchFamily="18" charset="0"/>
              </a:rPr>
              <a:t>一</a:t>
            </a:r>
            <a:r>
              <a:rPr lang="zh-CN" altLang="en-US" smtClean="0"/>
              <a:t>、通信）</a:t>
            </a:r>
          </a:p>
        </p:txBody>
      </p:sp>
      <p:pic>
        <p:nvPicPr>
          <p:cNvPr id="36867" name="图片 3" descr="https://pic3.zhimg.com/v2-05719ae952c80e4bdb7981082fdbc9d2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2276475"/>
            <a:ext cx="4752975"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539750" y="5229225"/>
            <a:ext cx="8404225" cy="1384300"/>
          </a:xfrm>
          <a:prstGeom prst="rect">
            <a:avLst/>
          </a:prstGeom>
        </p:spPr>
        <p:txBody>
          <a:bodyPr>
            <a:spAutoFit/>
          </a:bodyPr>
          <a:lstStyle/>
          <a:p>
            <a:pPr marL="457200" indent="-457200" algn="just">
              <a:spcAft>
                <a:spcPts val="0"/>
              </a:spcAft>
              <a:buClr>
                <a:schemeClr val="accent1"/>
              </a:buClr>
              <a:buFont typeface="Wingdings" panose="05000000000000000000" pitchFamily="2" charset="2"/>
              <a:buChar char="u"/>
              <a:defRPr/>
            </a:pPr>
            <a:r>
              <a:rPr lang="zh-CN" altLang="zh-CN" sz="28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目前通用的手机平台基本由</a:t>
            </a:r>
            <a:r>
              <a:rPr lang="en-US" altLang="zh-CN" sz="28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4</a:t>
            </a:r>
            <a:r>
              <a:rPr lang="zh-CN" altLang="zh-CN" sz="28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颗芯片组成：</a:t>
            </a:r>
            <a:r>
              <a:rPr lang="en-US" altLang="zh-CN" sz="28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CPU + Transceiver + PMIC(</a:t>
            </a:r>
            <a:r>
              <a:rPr lang="zh-CN" altLang="zh-CN" sz="28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集成了</a:t>
            </a:r>
            <a:r>
              <a:rPr lang="en-US" altLang="zh-CN" sz="28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Audio Codec) + Connectivity</a:t>
            </a:r>
            <a:r>
              <a:rPr lang="zh-CN" altLang="zh-CN" sz="28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（即</a:t>
            </a:r>
            <a:r>
              <a:rPr lang="en-US" altLang="zh-CN" sz="2800" kern="100" dirty="0" err="1">
                <a:solidFill>
                  <a:schemeClr val="bg1"/>
                </a:solidFill>
                <a:latin typeface="Calibri" panose="020F0502020204030204" pitchFamily="34" charset="0"/>
                <a:ea typeface="宋体" panose="02010600030101010101" pitchFamily="2" charset="-122"/>
                <a:cs typeface="Times New Roman" panose="02020603050405020304" pitchFamily="18" charset="0"/>
              </a:rPr>
              <a:t>Wifi</a:t>
            </a:r>
            <a:r>
              <a:rPr lang="zh-CN" altLang="zh-CN" sz="28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a:t>
            </a:r>
            <a:r>
              <a:rPr lang="en-US" altLang="zh-CN" sz="28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BT</a:t>
            </a:r>
            <a:r>
              <a:rPr lang="zh-CN" altLang="zh-CN" sz="28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a:t>
            </a:r>
            <a:r>
              <a:rPr lang="en-US" altLang="zh-CN" sz="28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GPS</a:t>
            </a:r>
            <a:r>
              <a:rPr lang="zh-CN" altLang="zh-CN" sz="28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a:t>
            </a:r>
            <a:r>
              <a:rPr lang="en-US" altLang="zh-CN" sz="28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FM 4in1 </a:t>
            </a:r>
            <a:r>
              <a:rPr lang="zh-CN" altLang="zh-CN" sz="28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芯片）</a:t>
            </a:r>
          </a:p>
        </p:txBody>
      </p:sp>
      <p:pic>
        <p:nvPicPr>
          <p:cNvPr id="36869" name="Picture 6" descr="http://img1.jqw.com/2013/06/08/739413/product/b201306181707271806.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538" y="2260600"/>
            <a:ext cx="3900487"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4088" y="2259013"/>
            <a:ext cx="43624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35500" y="3333750"/>
            <a:ext cx="4368800" cy="258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 y="3284538"/>
            <a:ext cx="43053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1288" y="682625"/>
            <a:ext cx="4359275"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3588" y="646113"/>
            <a:ext cx="4425950" cy="237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内容占位符 2"/>
          <p:cNvSpPr>
            <a:spLocks noGrp="1"/>
          </p:cNvSpPr>
          <p:nvPr>
            <p:ph idx="1"/>
          </p:nvPr>
        </p:nvSpPr>
        <p:spPr>
          <a:xfrm>
            <a:off x="395288" y="6021388"/>
            <a:ext cx="8137525" cy="720725"/>
          </a:xfrm>
        </p:spPr>
        <p:txBody>
          <a:bodyPr/>
          <a:lstStyle/>
          <a:p>
            <a:pPr>
              <a:buClr>
                <a:srgbClr val="FF0000"/>
              </a:buClr>
              <a:buSzPct val="80000"/>
              <a:buFont typeface="Wingdings" panose="05000000000000000000" pitchFamily="2" charset="2"/>
              <a:buChar char="u"/>
            </a:pPr>
            <a:r>
              <a:rPr lang="zh-CN" altLang="en-US" sz="2000" smtClean="0"/>
              <a:t>博通（</a:t>
            </a:r>
            <a:r>
              <a:rPr lang="en-US" altLang="zh-CN" sz="2000" smtClean="0"/>
              <a:t>Broadcom</a:t>
            </a:r>
            <a:r>
              <a:rPr lang="zh-CN" altLang="en-US" sz="2000" smtClean="0"/>
              <a:t>）、</a:t>
            </a:r>
            <a:r>
              <a:rPr lang="en-US" altLang="zh-CN" sz="2000" smtClean="0"/>
              <a:t>Skyworks</a:t>
            </a:r>
            <a:r>
              <a:rPr lang="zh-CN" altLang="en-US" sz="2000" smtClean="0"/>
              <a:t>、</a:t>
            </a:r>
            <a:r>
              <a:rPr lang="en-US" altLang="zh-CN" sz="2000" smtClean="0"/>
              <a:t>Qorvo</a:t>
            </a:r>
            <a:r>
              <a:rPr lang="zh-CN" altLang="en-US" sz="2000" smtClean="0"/>
              <a:t>和村田（</a:t>
            </a:r>
            <a:r>
              <a:rPr lang="en-US" altLang="zh-CN" sz="2000" smtClean="0"/>
              <a:t>Murata</a:t>
            </a:r>
            <a:r>
              <a:rPr lang="zh-CN" altLang="en-US" sz="2000" smtClean="0"/>
              <a:t>）已经确立了在手机射频前端市场中的领先优势。</a:t>
            </a:r>
            <a:endParaRPr lang="zh-CN" altLang="en-US" sz="2400" smtClean="0"/>
          </a:p>
        </p:txBody>
      </p:sp>
    </p:spTree>
  </p:cSld>
  <p:clrMapOvr>
    <a:masterClrMapping/>
  </p:clrMapOvr>
  <p:transition>
    <p:cove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5G</a:t>
            </a:r>
            <a:endParaRPr lang="zh-CN" altLang="en-US" dirty="0"/>
          </a:p>
        </p:txBody>
      </p:sp>
      <p:pic>
        <p:nvPicPr>
          <p:cNvPr id="4" name="Picture 2" descr="https://timgsa.baidu.com/timg?image&amp;quality=80&amp;size=b9999_10000&amp;sec=1550407082985&amp;di=e7d3a7ce50372b58308a338380bd890f&amp;imgtype=0&amp;src=http%3A%2F%2Fwww.srrc.org.cn%2Fkindeditor%2Fattached%2Fimage%2F20170912%2F20170912095604_62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838" y="1916832"/>
            <a:ext cx="7939236" cy="484811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3347864" y="56220"/>
            <a:ext cx="2880320" cy="1620180"/>
          </a:xfrm>
          <a:prstGeom prst="rect">
            <a:avLst/>
          </a:prstGeom>
        </p:spPr>
      </p:pic>
    </p:spTree>
    <p:extLst>
      <p:ext uri="{BB962C8B-B14F-4D97-AF65-F5344CB8AC3E}">
        <p14:creationId xmlns:p14="http://schemas.microsoft.com/office/powerpoint/2010/main" val="958437386"/>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en-US" altLang="zh-CN" smtClean="0"/>
              <a:t>5G</a:t>
            </a:r>
            <a:r>
              <a:rPr lang="zh-CN" altLang="en-US" smtClean="0"/>
              <a:t>的</a:t>
            </a:r>
            <a:r>
              <a:rPr lang="en-US" altLang="zh-CN" smtClean="0"/>
              <a:t>5</a:t>
            </a:r>
            <a:r>
              <a:rPr lang="zh-CN" altLang="en-US" smtClean="0"/>
              <a:t>大特点</a:t>
            </a:r>
          </a:p>
        </p:txBody>
      </p:sp>
      <p:sp>
        <p:nvSpPr>
          <p:cNvPr id="3" name="内容占位符 2"/>
          <p:cNvSpPr>
            <a:spLocks noGrp="1"/>
          </p:cNvSpPr>
          <p:nvPr>
            <p:ph idx="1"/>
          </p:nvPr>
        </p:nvSpPr>
        <p:spPr>
          <a:xfrm>
            <a:off x="468313" y="2276475"/>
            <a:ext cx="7772400" cy="4114800"/>
          </a:xfrm>
        </p:spPr>
        <p:txBody>
          <a:bodyPr/>
          <a:lstStyle/>
          <a:p>
            <a:pPr marL="514350" indent="-514350">
              <a:buClr>
                <a:schemeClr val="bg1"/>
              </a:buClr>
              <a:buSzPct val="90000"/>
              <a:buFont typeface="+mj-lt"/>
              <a:buAutoNum type="arabicPeriod"/>
              <a:defRPr/>
            </a:pPr>
            <a:r>
              <a:rPr lang="zh-CN" altLang="en-US" dirty="0" smtClean="0"/>
              <a:t>毫米波</a:t>
            </a:r>
            <a:endParaRPr lang="en-US" altLang="zh-CN" dirty="0" smtClean="0"/>
          </a:p>
          <a:p>
            <a:pPr marL="514350" indent="-514350">
              <a:buClr>
                <a:schemeClr val="bg1"/>
              </a:buClr>
              <a:buSzPct val="90000"/>
              <a:buFont typeface="+mj-lt"/>
              <a:buAutoNum type="arabicPeriod"/>
              <a:defRPr/>
            </a:pPr>
            <a:r>
              <a:rPr lang="zh-CN" altLang="en-US" dirty="0" smtClean="0"/>
              <a:t>微基站</a:t>
            </a:r>
            <a:endParaRPr lang="en-US" altLang="zh-CN" dirty="0" smtClean="0"/>
          </a:p>
          <a:p>
            <a:pPr marL="514350" indent="-514350">
              <a:buClr>
                <a:schemeClr val="bg1"/>
              </a:buClr>
              <a:buSzPct val="90000"/>
              <a:buFont typeface="+mj-lt"/>
              <a:buAutoNum type="arabicPeriod"/>
              <a:defRPr/>
            </a:pPr>
            <a:r>
              <a:rPr lang="zh-CN" altLang="en-US" dirty="0" smtClean="0"/>
              <a:t>Ｍ</a:t>
            </a:r>
            <a:r>
              <a:rPr lang="en-US" altLang="zh-CN" dirty="0" err="1" smtClean="0"/>
              <a:t>assive</a:t>
            </a:r>
            <a:r>
              <a:rPr lang="en-US" altLang="zh-CN" dirty="0" smtClean="0"/>
              <a:t> MIMO</a:t>
            </a:r>
          </a:p>
          <a:p>
            <a:pPr marL="514350" indent="-514350">
              <a:buClr>
                <a:schemeClr val="bg1"/>
              </a:buClr>
              <a:buSzPct val="90000"/>
              <a:buFont typeface="+mj-lt"/>
              <a:buAutoNum type="arabicPeriod"/>
              <a:defRPr/>
            </a:pPr>
            <a:r>
              <a:rPr lang="zh-CN" altLang="en-US" dirty="0"/>
              <a:t>波</a:t>
            </a:r>
            <a:r>
              <a:rPr lang="zh-CN" altLang="en-US" dirty="0" smtClean="0"/>
              <a:t>束赋形</a:t>
            </a:r>
            <a:endParaRPr lang="en-US" altLang="zh-CN" dirty="0" smtClean="0"/>
          </a:p>
          <a:p>
            <a:pPr marL="514350" indent="-514350">
              <a:buClr>
                <a:schemeClr val="bg1"/>
              </a:buClr>
              <a:buSzPct val="90000"/>
              <a:buFont typeface="+mj-lt"/>
              <a:buAutoNum type="arabicPeriod"/>
              <a:defRPr/>
            </a:pPr>
            <a:r>
              <a:rPr lang="en-US" altLang="zh-CN" dirty="0"/>
              <a:t>D2D</a:t>
            </a:r>
            <a:endParaRPr lang="en-US" altLang="zh-CN" dirty="0" smtClean="0"/>
          </a:p>
          <a:p>
            <a:pPr>
              <a:defRPr/>
            </a:pPr>
            <a:endParaRPr lang="zh-CN" altLang="en-US" dirty="0"/>
          </a:p>
        </p:txBody>
      </p:sp>
      <p:pic>
        <p:nvPicPr>
          <p:cNvPr id="4" name="Picture 2" descr="https://pic3.zhimg.com/v2-cedf57be873d033196e32c17d8db0022_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713" y="1817688"/>
            <a:ext cx="413543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5475" y="4972050"/>
            <a:ext cx="1223963"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69050" y="5245100"/>
            <a:ext cx="2197100"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6" name="Picture 2" descr="https://pic3.zhimg.com/v2-bc6c591536868e9b3c3fdd0d0cfb613e_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4463" y="2276475"/>
            <a:ext cx="5086350"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48513" y="4819650"/>
            <a:ext cx="125412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4573588"/>
            <a:ext cx="214630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187563" y="4424363"/>
            <a:ext cx="436245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9"/>
          <a:stretch>
            <a:fillRect/>
          </a:stretch>
        </p:blipFill>
        <p:spPr>
          <a:xfrm>
            <a:off x="4645097" y="1887908"/>
            <a:ext cx="3839232" cy="2421079"/>
          </a:xfrm>
          <a:prstGeom prst="rect">
            <a:avLst/>
          </a:prstGeom>
        </p:spPr>
      </p:pic>
      <p:pic>
        <p:nvPicPr>
          <p:cNvPr id="14" name="图片 13"/>
          <p:cNvPicPr>
            <a:picLocks noChangeAspect="1"/>
          </p:cNvPicPr>
          <p:nvPr/>
        </p:nvPicPr>
        <p:blipFill>
          <a:blip r:embed="rId10"/>
          <a:stretch>
            <a:fillRect/>
          </a:stretch>
        </p:blipFill>
        <p:spPr>
          <a:xfrm>
            <a:off x="4713410" y="4341522"/>
            <a:ext cx="3311279" cy="2432341"/>
          </a:xfrm>
          <a:prstGeom prst="rect">
            <a:avLst/>
          </a:prstGeom>
        </p:spPr>
      </p:pic>
      <p:pic>
        <p:nvPicPr>
          <p:cNvPr id="16" name="图片 15"/>
          <p:cNvPicPr>
            <a:picLocks noChangeAspect="1"/>
          </p:cNvPicPr>
          <p:nvPr/>
        </p:nvPicPr>
        <p:blipFill>
          <a:blip r:embed="rId11"/>
          <a:stretch>
            <a:fillRect/>
          </a:stretch>
        </p:blipFill>
        <p:spPr>
          <a:xfrm>
            <a:off x="3834920" y="1843300"/>
            <a:ext cx="5188893" cy="4869444"/>
          </a:xfrm>
          <a:prstGeom prst="rect">
            <a:avLst/>
          </a:prstGeom>
        </p:spPr>
      </p:pic>
      <p:pic>
        <p:nvPicPr>
          <p:cNvPr id="18" name="图片 17"/>
          <p:cNvPicPr>
            <a:picLocks noChangeAspect="1"/>
          </p:cNvPicPr>
          <p:nvPr/>
        </p:nvPicPr>
        <p:blipFill>
          <a:blip r:embed="rId12"/>
          <a:stretch>
            <a:fillRect/>
          </a:stretch>
        </p:blipFill>
        <p:spPr>
          <a:xfrm>
            <a:off x="4469500" y="1837924"/>
            <a:ext cx="4367006" cy="4991902"/>
          </a:xfrm>
          <a:prstGeom prst="rect">
            <a:avLst/>
          </a:prstGeom>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xit" presetSubtype="0" fill="hold" nodeType="click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6"/>
                                        </p:tgtEl>
                                      </p:cBhvr>
                                    </p:animEffect>
                                    <p:set>
                                      <p:cBhvr>
                                        <p:cTn id="40" dur="1" fill="hold">
                                          <p:stCondLst>
                                            <p:cond delay="499"/>
                                          </p:stCondLst>
                                        </p:cTn>
                                        <p:tgtEl>
                                          <p:spTgt spid="6"/>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03426"/>
                                        </p:tgtEl>
                                        <p:attrNameLst>
                                          <p:attrName>style.visibility</p:attrName>
                                        </p:attrNameLst>
                                      </p:cBhvr>
                                      <p:to>
                                        <p:strVal val="visible"/>
                                      </p:to>
                                    </p:set>
                                    <p:animEffect transition="in" filter="fade">
                                      <p:cBhvr>
                                        <p:cTn id="46" dur="500"/>
                                        <p:tgtEl>
                                          <p:spTgt spid="103426"/>
                                        </p:tgtEl>
                                      </p:cBhvr>
                                    </p:animEffect>
                                  </p:childTnLst>
                                </p:cTn>
                              </p:par>
                              <p:par>
                                <p:cTn id="47" presetID="10"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xit" presetSubtype="0" fill="hold" nodeType="clickEffect">
                                  <p:stCondLst>
                                    <p:cond delay="0"/>
                                  </p:stCondLst>
                                  <p:childTnLst>
                                    <p:animEffect transition="out" filter="fade">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03426"/>
                                        </p:tgtEl>
                                      </p:cBhvr>
                                    </p:animEffect>
                                    <p:set>
                                      <p:cBhvr>
                                        <p:cTn id="57" dur="1" fill="hold">
                                          <p:stCondLst>
                                            <p:cond delay="499"/>
                                          </p:stCondLst>
                                        </p:cTn>
                                        <p:tgtEl>
                                          <p:spTgt spid="103426"/>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0"/>
                                        </p:tgtEl>
                                      </p:cBhvr>
                                    </p:animEffect>
                                    <p:set>
                                      <p:cBhvr>
                                        <p:cTn id="60" dur="1" fill="hold">
                                          <p:stCondLst>
                                            <p:cond delay="499"/>
                                          </p:stCondLst>
                                        </p:cTn>
                                        <p:tgtEl>
                                          <p:spTgt spid="10"/>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4"/>
                                        </p:tgtEl>
                                      </p:cBhvr>
                                    </p:animEffect>
                                    <p:set>
                                      <p:cBhvr>
                                        <p:cTn id="71" dur="1" fill="hold">
                                          <p:stCondLst>
                                            <p:cond delay="499"/>
                                          </p:stCondLst>
                                        </p:cTn>
                                        <p:tgtEl>
                                          <p:spTgt spid="14"/>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7"/>
                                        </p:tgtEl>
                                      </p:cBhvr>
                                    </p:animEffect>
                                    <p:set>
                                      <p:cBhvr>
                                        <p:cTn id="74" dur="1" fill="hold">
                                          <p:stCondLst>
                                            <p:cond delay="499"/>
                                          </p:stCondLst>
                                        </p:cTn>
                                        <p:tgtEl>
                                          <p:spTgt spid="7"/>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150938" y="836613"/>
            <a:ext cx="7793037" cy="839787"/>
          </a:xfrm>
          <a:noFill/>
        </p:spPr>
        <p:txBody>
          <a:bodyPr/>
          <a:lstStyle/>
          <a:p>
            <a:pPr eaLnBrk="1" hangingPunct="1"/>
            <a:r>
              <a:rPr lang="en-US" altLang="zh-CN" smtClean="0"/>
              <a:t>§0.3 </a:t>
            </a:r>
            <a:r>
              <a:rPr lang="zh-CN" altLang="en-US" smtClean="0"/>
              <a:t>微波的应用</a:t>
            </a:r>
            <a:r>
              <a:rPr lang="zh-CN" altLang="en-US" smtClean="0">
                <a:latin typeface="Times New Roman" panose="02020603050405020304" pitchFamily="18" charset="0"/>
              </a:rPr>
              <a:t>（一、通信）</a:t>
            </a:r>
          </a:p>
        </p:txBody>
      </p:sp>
      <p:sp>
        <p:nvSpPr>
          <p:cNvPr id="40963" name="Text Box 4"/>
          <p:cNvSpPr txBox="1">
            <a:spLocks noChangeArrowheads="1"/>
          </p:cNvSpPr>
          <p:nvPr/>
        </p:nvSpPr>
        <p:spPr bwMode="auto">
          <a:xfrm>
            <a:off x="142875" y="2500313"/>
            <a:ext cx="2678113" cy="43084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lnSpc>
                <a:spcPct val="120000"/>
              </a:lnSpc>
              <a:spcBef>
                <a:spcPct val="50000"/>
              </a:spcBef>
              <a:buClrTx/>
              <a:buSzTx/>
              <a:buFontTx/>
              <a:buNone/>
            </a:pPr>
            <a:r>
              <a:rPr lang="en-US" altLang="zh-CN" sz="2000">
                <a:latin typeface="幼圆" panose="02010509060101010101" pitchFamily="49" charset="-122"/>
                <a:ea typeface="幼圆" panose="02010509060101010101" pitchFamily="49" charset="-122"/>
              </a:rPr>
              <a:t>Wi-Fi</a:t>
            </a:r>
            <a:r>
              <a:rPr lang="zh-CN" altLang="en-US" sz="2000">
                <a:latin typeface="幼圆" panose="02010509060101010101" pitchFamily="49" charset="-122"/>
                <a:ea typeface="幼圆" panose="02010509060101010101" pitchFamily="49" charset="-122"/>
              </a:rPr>
              <a:t>是一种可以将个人电脑、手持设备（如</a:t>
            </a:r>
            <a:r>
              <a:rPr lang="en-US" altLang="zh-CN" sz="2000">
                <a:latin typeface="幼圆" panose="02010509060101010101" pitchFamily="49" charset="-122"/>
                <a:ea typeface="幼圆" panose="02010509060101010101" pitchFamily="49" charset="-122"/>
              </a:rPr>
              <a:t>pad</a:t>
            </a:r>
            <a:r>
              <a:rPr lang="zh-CN" altLang="en-US" sz="2000">
                <a:latin typeface="幼圆" panose="02010509060101010101" pitchFamily="49" charset="-122"/>
                <a:ea typeface="幼圆" panose="02010509060101010101" pitchFamily="49" charset="-122"/>
              </a:rPr>
              <a:t>、手机）等终端以无线方式互相连接的技术，实际上是以高频电磁波来进行互联网无线接人，比有线连接更加灵活方便，终端移动随心所欲</a:t>
            </a:r>
          </a:p>
          <a:p>
            <a:pPr eaLnBrk="1" hangingPunct="1">
              <a:lnSpc>
                <a:spcPct val="120000"/>
              </a:lnSpc>
              <a:spcBef>
                <a:spcPct val="50000"/>
              </a:spcBef>
              <a:buClrTx/>
              <a:buSzTx/>
              <a:buFontTx/>
              <a:buNone/>
            </a:pPr>
            <a:endParaRPr lang="zh-CN" altLang="en-US" sz="2000">
              <a:latin typeface="幼圆" panose="02010509060101010101" pitchFamily="49" charset="-122"/>
              <a:ea typeface="幼圆" panose="02010509060101010101" pitchFamily="49" charset="-122"/>
            </a:endParaRPr>
          </a:p>
        </p:txBody>
      </p:sp>
      <p:sp>
        <p:nvSpPr>
          <p:cNvPr id="440325" name="Text Box 5"/>
          <p:cNvSpPr txBox="1">
            <a:spLocks noChangeArrowheads="1"/>
          </p:cNvSpPr>
          <p:nvPr/>
        </p:nvSpPr>
        <p:spPr bwMode="auto">
          <a:xfrm>
            <a:off x="0" y="2000250"/>
            <a:ext cx="3071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zh-CN" altLang="en-US" sz="2000" b="0">
                <a:solidFill>
                  <a:srgbClr val="66FF33"/>
                </a:solidFill>
                <a:latin typeface="黑体" panose="02010609060101010101" pitchFamily="49" charset="-122"/>
                <a:ea typeface="黑体" panose="02010609060101010101" pitchFamily="49" charset="-122"/>
              </a:rPr>
              <a:t>无线互联网和移动互联网</a:t>
            </a:r>
          </a:p>
        </p:txBody>
      </p:sp>
      <p:pic>
        <p:nvPicPr>
          <p:cNvPr id="40965" name="Picture 9" descr="10112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1713" y="4437063"/>
            <a:ext cx="3062287" cy="227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4" descr="http://b.hiphotos.baidu.com/baike/w%3D268/sign=d8ec9f61bb0e7bec23da04e7172fb9fa/ca1349540923dd54b7a32c06d209b3de9d8248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75" y="1928813"/>
            <a:ext cx="1328738"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6" descr="http://f.hiphotos.baidu.com/baike/c0%3Dbaike80%2C5%2C5%2C80%2C26/sign=5a933d638226cffc7d27b7e0d86821f5/64380cd7912397dd4c92d3fe5982b2b7d1a2876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688" y="2071688"/>
            <a:ext cx="3805237" cy="342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440325"/>
                                        </p:tgtEl>
                                        <p:attrNameLst>
                                          <p:attrName>style.visibility</p:attrName>
                                        </p:attrNameLst>
                                      </p:cBhvr>
                                      <p:to>
                                        <p:strVal val="visible"/>
                                      </p:to>
                                    </p:set>
                                    <p:anim calcmode="lin" valueType="num">
                                      <p:cBhvr>
                                        <p:cTn id="7" dur="1000" fill="hold"/>
                                        <p:tgtEl>
                                          <p:spTgt spid="440325"/>
                                        </p:tgtEl>
                                        <p:attrNameLst>
                                          <p:attrName>ppt_w</p:attrName>
                                        </p:attrNameLst>
                                      </p:cBhvr>
                                      <p:tavLst>
                                        <p:tav tm="0">
                                          <p:val>
                                            <p:strVal val="#ppt_w+.3"/>
                                          </p:val>
                                        </p:tav>
                                        <p:tav tm="100000">
                                          <p:val>
                                            <p:strVal val="#ppt_w"/>
                                          </p:val>
                                        </p:tav>
                                      </p:tavLst>
                                    </p:anim>
                                    <p:anim calcmode="lin" valueType="num">
                                      <p:cBhvr>
                                        <p:cTn id="8" dur="1000" fill="hold"/>
                                        <p:tgtEl>
                                          <p:spTgt spid="440325"/>
                                        </p:tgtEl>
                                        <p:attrNameLst>
                                          <p:attrName>ppt_h</p:attrName>
                                        </p:attrNameLst>
                                      </p:cBhvr>
                                      <p:tavLst>
                                        <p:tav tm="0">
                                          <p:val>
                                            <p:strVal val="#ppt_h"/>
                                          </p:val>
                                        </p:tav>
                                        <p:tav tm="100000">
                                          <p:val>
                                            <p:strVal val="#ppt_h"/>
                                          </p:val>
                                        </p:tav>
                                      </p:tavLst>
                                    </p:anim>
                                    <p:animEffect transition="in" filter="fade">
                                      <p:cBhvr>
                                        <p:cTn id="9" dur="1000"/>
                                        <p:tgtEl>
                                          <p:spTgt spid="440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3" descr="继"/>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614" y="26211"/>
            <a:ext cx="2808386" cy="2106646"/>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1987" name="Rectangle 6"/>
          <p:cNvSpPr>
            <a:spLocks noGrp="1" noChangeArrowheads="1"/>
          </p:cNvSpPr>
          <p:nvPr>
            <p:ph type="title"/>
          </p:nvPr>
        </p:nvSpPr>
        <p:spPr/>
        <p:txBody>
          <a:bodyPr/>
          <a:lstStyle/>
          <a:p>
            <a:pPr eaLnBrk="1" hangingPunct="1"/>
            <a:r>
              <a:rPr lang="zh-CN" altLang="en-US" dirty="0" smtClean="0"/>
              <a:t>卫星通信</a:t>
            </a:r>
          </a:p>
        </p:txBody>
      </p:sp>
      <p:sp>
        <p:nvSpPr>
          <p:cNvPr id="41988" name="Rectangle 7"/>
          <p:cNvSpPr>
            <a:spLocks noChangeArrowheads="1"/>
          </p:cNvSpPr>
          <p:nvPr/>
        </p:nvSpPr>
        <p:spPr bwMode="auto">
          <a:xfrm>
            <a:off x="539750" y="2028825"/>
            <a:ext cx="83185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buClr>
                <a:schemeClr val="bg1"/>
              </a:buClr>
              <a:buSzPct val="90000"/>
            </a:pPr>
            <a:r>
              <a:rPr lang="en-US" altLang="en-US" dirty="0" err="1">
                <a:latin typeface="SimSun" panose="02010600030101010101" pitchFamily="2" charset="-122"/>
              </a:rPr>
              <a:t>卫星通信</a:t>
            </a:r>
            <a:r>
              <a:rPr lang="zh-CN" altLang="en-US" dirty="0">
                <a:latin typeface="SimSun" panose="02010600030101010101" pitchFamily="2" charset="-122"/>
              </a:rPr>
              <a:t>  </a:t>
            </a:r>
            <a:r>
              <a:rPr lang="en-US" altLang="en-US" dirty="0">
                <a:latin typeface="SimSun" panose="02010600030101010101" pitchFamily="2" charset="-122"/>
              </a:rPr>
              <a:t>(satellite  communications )</a:t>
            </a:r>
            <a:r>
              <a:rPr lang="en-US" altLang="en-US" sz="2400" dirty="0">
                <a:latin typeface="SimSun" panose="02010600030101010101" pitchFamily="2" charset="-122"/>
              </a:rPr>
              <a:t> </a:t>
            </a:r>
            <a:endParaRPr lang="en-US" altLang="zh-CN" sz="1200" dirty="0">
              <a:latin typeface="SimSun" panose="02010600030101010101" pitchFamily="2" charset="-122"/>
            </a:endParaRPr>
          </a:p>
        </p:txBody>
      </p:sp>
      <p:sp>
        <p:nvSpPr>
          <p:cNvPr id="8" name="Rectangle 3"/>
          <p:cNvSpPr txBox="1">
            <a:spLocks noChangeArrowheads="1"/>
          </p:cNvSpPr>
          <p:nvPr/>
        </p:nvSpPr>
        <p:spPr bwMode="auto">
          <a:xfrm>
            <a:off x="539750" y="2714625"/>
            <a:ext cx="517525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Aft>
                <a:spcPct val="10000"/>
              </a:spcAft>
              <a:buClr>
                <a:schemeClr val="bg1"/>
              </a:buClr>
              <a:buSzPct val="100000"/>
              <a:buFont typeface="Wingdings" panose="05000000000000000000" pitchFamily="2" charset="2"/>
              <a:buChar char="Ø"/>
            </a:pPr>
            <a:r>
              <a:rPr lang="zh-CN" altLang="en-US" sz="2000" dirty="0">
                <a:latin typeface="SimSun" panose="02010600030101010101" pitchFamily="2" charset="-122"/>
              </a:rPr>
              <a:t>卫星通信实际上就是利用人造卫星作中继站来转发无线电波而进行的通信</a:t>
            </a:r>
          </a:p>
          <a:p>
            <a:pPr eaLnBrk="1" hangingPunct="1">
              <a:spcAft>
                <a:spcPct val="10000"/>
              </a:spcAft>
              <a:buClr>
                <a:schemeClr val="bg1"/>
              </a:buClr>
              <a:buSzPct val="100000"/>
              <a:buFont typeface="Wingdings" panose="05000000000000000000" pitchFamily="2" charset="2"/>
              <a:buChar char="Ø"/>
            </a:pPr>
            <a:r>
              <a:rPr lang="zh-CN" altLang="en-US" sz="2000" dirty="0">
                <a:latin typeface="SimSun" panose="02010600030101010101" pitchFamily="2" charset="-122"/>
              </a:rPr>
              <a:t>卫星通信概念最早是在</a:t>
            </a:r>
            <a:r>
              <a:rPr lang="en-US" altLang="zh-CN" sz="2000" dirty="0">
                <a:latin typeface="SimSun" panose="02010600030101010101" pitchFamily="2" charset="-122"/>
              </a:rPr>
              <a:t>1945 </a:t>
            </a:r>
            <a:r>
              <a:rPr lang="zh-CN" altLang="en-US" sz="2000" dirty="0">
                <a:latin typeface="SimSun" panose="02010600030101010101" pitchFamily="2" charset="-122"/>
              </a:rPr>
              <a:t>年由英国空军雷达专家克拉克提出的。他关于在静止轨道上放置三颗卫星来实现全球通信的设想，形成著名的“卫星覆盖通信说”</a:t>
            </a:r>
          </a:p>
          <a:p>
            <a:pPr eaLnBrk="1" hangingPunct="1">
              <a:spcAft>
                <a:spcPct val="10000"/>
              </a:spcAft>
              <a:buClr>
                <a:schemeClr val="bg1"/>
              </a:buClr>
              <a:buSzPct val="100000"/>
              <a:buFont typeface="Wingdings" panose="05000000000000000000" pitchFamily="2" charset="2"/>
              <a:buChar char="Ø"/>
            </a:pPr>
            <a:r>
              <a:rPr lang="en-US" altLang="zh-CN" sz="2000" dirty="0">
                <a:latin typeface="SimSun" panose="02010600030101010101" pitchFamily="2" charset="-122"/>
              </a:rPr>
              <a:t>1963 </a:t>
            </a:r>
            <a:r>
              <a:rPr lang="zh-CN" altLang="en-US" sz="2000" dirty="0">
                <a:latin typeface="SimSun" panose="02010600030101010101" pitchFamily="2" charset="-122"/>
              </a:rPr>
              <a:t>年，美国发射了</a:t>
            </a:r>
            <a:r>
              <a:rPr lang="zh-CN" altLang="en-US" sz="2000" dirty="0">
                <a:solidFill>
                  <a:srgbClr val="FF0000"/>
                </a:solidFill>
                <a:latin typeface="SimSun" panose="02010600030101010101" pitchFamily="2" charset="-122"/>
              </a:rPr>
              <a:t>第一颗同步通信卫星</a:t>
            </a:r>
            <a:r>
              <a:rPr lang="zh-CN" altLang="en-US" sz="2000" dirty="0">
                <a:latin typeface="SimSun" panose="02010600030101010101" pitchFamily="2" charset="-122"/>
              </a:rPr>
              <a:t>，试验了横跨大西洋的电视和电话传输，并成功地转播了</a:t>
            </a:r>
            <a:r>
              <a:rPr lang="en-US" altLang="zh-CN" sz="2000" dirty="0">
                <a:latin typeface="SimSun" panose="02010600030101010101" pitchFamily="2" charset="-122"/>
              </a:rPr>
              <a:t>1964 </a:t>
            </a:r>
            <a:r>
              <a:rPr lang="zh-CN" altLang="en-US" sz="2000" dirty="0">
                <a:latin typeface="SimSun" panose="02010600030101010101" pitchFamily="2" charset="-122"/>
              </a:rPr>
              <a:t>年东京奥运会的实况，实现了美、欧、非三大洲的通信和电视转播。</a:t>
            </a:r>
          </a:p>
          <a:p>
            <a:pPr eaLnBrk="1" hangingPunct="1">
              <a:spcAft>
                <a:spcPct val="10000"/>
              </a:spcAft>
              <a:buFont typeface="Wingdings" panose="05000000000000000000" pitchFamily="2" charset="2"/>
              <a:buNone/>
            </a:pPr>
            <a:endParaRPr lang="zh-CN" altLang="en-US" sz="2000" dirty="0">
              <a:latin typeface="SimSun" panose="02010600030101010101" pitchFamily="2" charset="-122"/>
            </a:endParaRPr>
          </a:p>
          <a:p>
            <a:pPr eaLnBrk="1" hangingPunct="1">
              <a:buClr>
                <a:schemeClr val="bg1"/>
              </a:buClr>
              <a:buFont typeface="Wingdings" panose="05000000000000000000" pitchFamily="2" charset="2"/>
              <a:buNone/>
            </a:pPr>
            <a:endParaRPr lang="en-US" altLang="zh-CN" b="0" dirty="0"/>
          </a:p>
        </p:txBody>
      </p:sp>
      <p:pic>
        <p:nvPicPr>
          <p:cNvPr id="41991" name="Picture 7" descr="http://www.yinhexi.la/uploadfile/2015/0316/2015031605121293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024" y="2577661"/>
            <a:ext cx="3228975" cy="2280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0" name="Picture 2" descr="https://timgsa.baidu.com/timg?image&amp;quality=80&amp;size=b9999_10000&amp;sec=1602759342284&amp;di=ccf07d0219661a49bb13537cb49605b3&amp;imgtype=0&amp;src=http%3A%2F%2Fwww.45fan.com%2Fupload%2F2020-04-25%2F2004258732318959120312178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4589" y="4850606"/>
            <a:ext cx="2717285" cy="20057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86"/>
                                        </p:tgtEl>
                                        <p:attrNameLst>
                                          <p:attrName>style.visibility</p:attrName>
                                        </p:attrNameLst>
                                      </p:cBhvr>
                                      <p:to>
                                        <p:strVal val="visible"/>
                                      </p:to>
                                    </p:set>
                                    <p:animEffect transition="in" filter="fade">
                                      <p:cBhvr>
                                        <p:cTn id="7" dur="500"/>
                                        <p:tgtEl>
                                          <p:spTgt spid="419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91"/>
                                        </p:tgtEl>
                                        <p:attrNameLst>
                                          <p:attrName>style.visibility</p:attrName>
                                        </p:attrNameLst>
                                      </p:cBhvr>
                                      <p:to>
                                        <p:strVal val="visible"/>
                                      </p:to>
                                    </p:set>
                                    <p:animEffect transition="in" filter="fade">
                                      <p:cBhvr>
                                        <p:cTn id="12" dur="500"/>
                                        <p:tgtEl>
                                          <p:spTgt spid="4199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3730"/>
                                        </p:tgtEl>
                                        <p:attrNameLst>
                                          <p:attrName>style.visibility</p:attrName>
                                        </p:attrNameLst>
                                      </p:cBhvr>
                                      <p:to>
                                        <p:strVal val="visible"/>
                                      </p:to>
                                    </p:set>
                                    <p:anim calcmode="lin" valueType="num">
                                      <p:cBhvr additive="base">
                                        <p:cTn id="17" dur="500" fill="hold"/>
                                        <p:tgtEl>
                                          <p:spTgt spid="73730"/>
                                        </p:tgtEl>
                                        <p:attrNameLst>
                                          <p:attrName>ppt_x</p:attrName>
                                        </p:attrNameLst>
                                      </p:cBhvr>
                                      <p:tavLst>
                                        <p:tav tm="0">
                                          <p:val>
                                            <p:strVal val="#ppt_x"/>
                                          </p:val>
                                        </p:tav>
                                        <p:tav tm="100000">
                                          <p:val>
                                            <p:strVal val="#ppt_x"/>
                                          </p:val>
                                        </p:tav>
                                      </p:tavLst>
                                    </p:anim>
                                    <p:anim calcmode="lin" valueType="num">
                                      <p:cBhvr additive="base">
                                        <p:cTn id="18" dur="500" fill="hold"/>
                                        <p:tgtEl>
                                          <p:spTgt spid="737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smtClean="0"/>
              <a:t>§0.3 </a:t>
            </a:r>
            <a:r>
              <a:rPr lang="zh-CN" altLang="en-US" smtClean="0"/>
              <a:t>微波的应用</a:t>
            </a:r>
            <a:r>
              <a:rPr lang="zh-CN" altLang="en-US" smtClean="0">
                <a:latin typeface="Times New Roman" panose="02020603050405020304" pitchFamily="18" charset="0"/>
              </a:rPr>
              <a:t>（二、卫星导航）</a:t>
            </a:r>
            <a:endParaRPr lang="zh-CN" altLang="en-US" smtClean="0"/>
          </a:p>
        </p:txBody>
      </p:sp>
      <p:pic>
        <p:nvPicPr>
          <p:cNvPr id="43011" name="Picture 9" descr="1228772_gps_aigo_a5310_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038" y="4714875"/>
            <a:ext cx="2366962"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10" descr="21e55823ed58d3419922ed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5" y="1857375"/>
            <a:ext cx="3600450"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txBox="1">
            <a:spLocks noChangeArrowheads="1"/>
          </p:cNvSpPr>
          <p:nvPr/>
        </p:nvSpPr>
        <p:spPr bwMode="auto">
          <a:xfrm>
            <a:off x="0" y="2071688"/>
            <a:ext cx="517525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Aft>
                <a:spcPct val="10000"/>
              </a:spcAft>
              <a:buClr>
                <a:schemeClr val="bg1"/>
              </a:buClr>
              <a:buSzPct val="100000"/>
              <a:buFont typeface="Wingdings" panose="05000000000000000000" pitchFamily="2" charset="2"/>
              <a:buChar char="Ø"/>
            </a:pPr>
            <a:r>
              <a:rPr lang="zh-CN" altLang="en-US" sz="2200">
                <a:latin typeface="SimSun" panose="02010600030101010101" pitchFamily="2" charset="-122"/>
              </a:rPr>
              <a:t>卫星导航是指采用导航卫星对地面、海洋、空中和空间用户进行导航定位的技术。卫星导航系统一般由</a:t>
            </a:r>
            <a:r>
              <a:rPr lang="zh-CN" altLang="en-US" sz="2200">
                <a:solidFill>
                  <a:srgbClr val="FF0000"/>
                </a:solidFill>
                <a:latin typeface="SimSun" panose="02010600030101010101" pitchFamily="2" charset="-122"/>
              </a:rPr>
              <a:t>导航卫星</a:t>
            </a:r>
            <a:r>
              <a:rPr lang="zh-CN" altLang="en-US" sz="2200">
                <a:latin typeface="SimSun" panose="02010600030101010101" pitchFamily="2" charset="-122"/>
              </a:rPr>
              <a:t>、</a:t>
            </a:r>
            <a:r>
              <a:rPr lang="zh-CN" altLang="en-US" sz="2200">
                <a:solidFill>
                  <a:srgbClr val="FF0000"/>
                </a:solidFill>
                <a:latin typeface="SimSun" panose="02010600030101010101" pitchFamily="2" charset="-122"/>
              </a:rPr>
              <a:t>地面台站</a:t>
            </a:r>
            <a:r>
              <a:rPr lang="zh-CN" altLang="en-US" sz="2200">
                <a:latin typeface="SimSun" panose="02010600030101010101" pitchFamily="2" charset="-122"/>
              </a:rPr>
              <a:t>和</a:t>
            </a:r>
            <a:r>
              <a:rPr lang="zh-CN" altLang="en-US" sz="2200">
                <a:solidFill>
                  <a:srgbClr val="FF0000"/>
                </a:solidFill>
                <a:latin typeface="SimSun" panose="02010600030101010101" pitchFamily="2" charset="-122"/>
              </a:rPr>
              <a:t>用户定位设备</a:t>
            </a:r>
            <a:r>
              <a:rPr lang="zh-CN" altLang="en-US" sz="2200">
                <a:latin typeface="SimSun" panose="02010600030101010101" pitchFamily="2" charset="-122"/>
              </a:rPr>
              <a:t>三个部分组成。</a:t>
            </a:r>
          </a:p>
          <a:p>
            <a:pPr eaLnBrk="1" hangingPunct="1">
              <a:spcAft>
                <a:spcPct val="10000"/>
              </a:spcAft>
              <a:buClr>
                <a:schemeClr val="bg1"/>
              </a:buClr>
              <a:buSzPct val="100000"/>
              <a:buFont typeface="Wingdings" panose="05000000000000000000" pitchFamily="2" charset="2"/>
              <a:buChar char="Ø"/>
            </a:pPr>
            <a:r>
              <a:rPr lang="zh-CN" altLang="en-US" sz="2200">
                <a:latin typeface="SimSun" panose="02010600030101010101" pitchFamily="2" charset="-122"/>
              </a:rPr>
              <a:t>目前全球建好的以及在建的有四大卫星定位系统：</a:t>
            </a:r>
            <a:r>
              <a:rPr lang="en-US" altLang="zh-CN" sz="2200">
                <a:solidFill>
                  <a:srgbClr val="FF0000"/>
                </a:solidFill>
                <a:latin typeface="SimSun" panose="02010600030101010101" pitchFamily="2" charset="-122"/>
              </a:rPr>
              <a:t>GPS</a:t>
            </a:r>
            <a:r>
              <a:rPr lang="zh-CN" altLang="en-US" sz="2200">
                <a:solidFill>
                  <a:srgbClr val="FF0000"/>
                </a:solidFill>
                <a:latin typeface="SimSun" panose="02010600030101010101" pitchFamily="2" charset="-122"/>
              </a:rPr>
              <a:t>系统</a:t>
            </a:r>
            <a:r>
              <a:rPr lang="zh-CN" altLang="en-US" sz="2200">
                <a:latin typeface="SimSun" panose="02010600030101010101" pitchFamily="2" charset="-122"/>
              </a:rPr>
              <a:t>（美国）、</a:t>
            </a:r>
            <a:r>
              <a:rPr lang="zh-CN" altLang="en-US" sz="2200">
                <a:solidFill>
                  <a:srgbClr val="FF0000"/>
                </a:solidFill>
                <a:latin typeface="SimSun" panose="02010600030101010101" pitchFamily="2" charset="-122"/>
              </a:rPr>
              <a:t>北斗</a:t>
            </a:r>
            <a:r>
              <a:rPr lang="zh-CN" altLang="en-US" sz="2200">
                <a:latin typeface="SimSun" panose="02010600030101010101" pitchFamily="2" charset="-122"/>
              </a:rPr>
              <a:t>系统（中国）、</a:t>
            </a:r>
            <a:r>
              <a:rPr lang="en-US" altLang="zh-CN" sz="2200">
                <a:solidFill>
                  <a:srgbClr val="FF0000"/>
                </a:solidFill>
                <a:latin typeface="SimSun" panose="02010600030101010101" pitchFamily="2" charset="-122"/>
              </a:rPr>
              <a:t>GLONASS</a:t>
            </a:r>
            <a:r>
              <a:rPr lang="zh-CN" altLang="en-US" sz="2200">
                <a:latin typeface="SimSun" panose="02010600030101010101" pitchFamily="2" charset="-122"/>
              </a:rPr>
              <a:t>系统（俄罗斯）、</a:t>
            </a:r>
            <a:r>
              <a:rPr lang="zh-CN" altLang="en-US" sz="2200">
                <a:solidFill>
                  <a:srgbClr val="FF0000"/>
                </a:solidFill>
                <a:latin typeface="SimSun" panose="02010600030101010101" pitchFamily="2" charset="-122"/>
              </a:rPr>
              <a:t>伽利略</a:t>
            </a:r>
            <a:r>
              <a:rPr lang="zh-CN" altLang="en-US" sz="2200">
                <a:latin typeface="SimSun" panose="02010600030101010101" pitchFamily="2" charset="-122"/>
              </a:rPr>
              <a:t>卫星导航系统（欧盟）。</a:t>
            </a:r>
          </a:p>
          <a:p>
            <a:pPr eaLnBrk="1" hangingPunct="1">
              <a:spcAft>
                <a:spcPct val="10000"/>
              </a:spcAft>
              <a:buClr>
                <a:schemeClr val="bg1"/>
              </a:buClr>
              <a:buSzPct val="100000"/>
              <a:buFont typeface="Wingdings" panose="05000000000000000000" pitchFamily="2" charset="2"/>
              <a:buChar char="Ø"/>
            </a:pPr>
            <a:r>
              <a:rPr lang="zh-CN" altLang="en-US" sz="2200">
                <a:latin typeface="SimSun" panose="02010600030101010101" pitchFamily="2" charset="-122"/>
              </a:rPr>
              <a:t>美国</a:t>
            </a:r>
            <a:r>
              <a:rPr lang="en-US" altLang="zh-CN" sz="2200">
                <a:latin typeface="SimSun" panose="02010600030101010101" pitchFamily="2" charset="-122"/>
              </a:rPr>
              <a:t>GPS</a:t>
            </a:r>
            <a:r>
              <a:rPr lang="zh-CN" altLang="en-US" sz="2200">
                <a:latin typeface="SimSun" panose="02010600030101010101" pitchFamily="2" charset="-122"/>
              </a:rPr>
              <a:t>的空间系统由</a:t>
            </a:r>
            <a:r>
              <a:rPr lang="en-US" altLang="zh-CN" sz="2200">
                <a:solidFill>
                  <a:srgbClr val="FF0000"/>
                </a:solidFill>
                <a:latin typeface="SimSun" panose="02010600030101010101" pitchFamily="2" charset="-122"/>
              </a:rPr>
              <a:t>21</a:t>
            </a:r>
            <a:r>
              <a:rPr lang="zh-CN" altLang="en-US" sz="2200">
                <a:latin typeface="SimSun" panose="02010600030101010101" pitchFamily="2" charset="-122"/>
              </a:rPr>
              <a:t>颗工作卫星和</a:t>
            </a:r>
            <a:r>
              <a:rPr lang="en-US" altLang="zh-CN" sz="2200">
                <a:latin typeface="SimSun" panose="02010600030101010101" pitchFamily="2" charset="-122"/>
              </a:rPr>
              <a:t>3</a:t>
            </a:r>
            <a:r>
              <a:rPr lang="zh-CN" altLang="en-US" sz="2200">
                <a:latin typeface="SimSun" panose="02010600030101010101" pitchFamily="2" charset="-122"/>
              </a:rPr>
              <a:t>颗备份卫星组成，分布在</a:t>
            </a:r>
            <a:r>
              <a:rPr lang="en-US" altLang="zh-CN" sz="2200">
                <a:latin typeface="SimSun" panose="02010600030101010101" pitchFamily="2" charset="-122"/>
              </a:rPr>
              <a:t>20200</a:t>
            </a:r>
            <a:r>
              <a:rPr lang="zh-CN" altLang="en-US" sz="2200">
                <a:latin typeface="SimSun" panose="02010600030101010101" pitchFamily="2" charset="-122"/>
              </a:rPr>
              <a:t>千米高的</a:t>
            </a:r>
            <a:r>
              <a:rPr lang="en-US" altLang="zh-CN" sz="2200">
                <a:latin typeface="SimSun" panose="02010600030101010101" pitchFamily="2" charset="-122"/>
              </a:rPr>
              <a:t>6</a:t>
            </a:r>
            <a:r>
              <a:rPr lang="zh-CN" altLang="en-US" sz="2200">
                <a:latin typeface="SimSun" panose="02010600030101010101" pitchFamily="2" charset="-122"/>
              </a:rPr>
              <a:t>个轨道平面上，运行周期</a:t>
            </a:r>
            <a:r>
              <a:rPr lang="en-US" altLang="zh-CN" sz="2200">
                <a:latin typeface="SimSun" panose="02010600030101010101" pitchFamily="2" charset="-122"/>
              </a:rPr>
              <a:t>12</a:t>
            </a:r>
            <a:r>
              <a:rPr lang="zh-CN" altLang="en-US" sz="2200">
                <a:latin typeface="SimSun" panose="02010600030101010101" pitchFamily="2" charset="-122"/>
              </a:rPr>
              <a:t>小时。</a:t>
            </a:r>
            <a:endParaRPr lang="en-US" altLang="zh-CN" sz="2200">
              <a:latin typeface="SimSun" panose="02010600030101010101" pitchFamily="2" charset="-122"/>
            </a:endParaRPr>
          </a:p>
          <a:p>
            <a:pPr eaLnBrk="1" hangingPunct="1">
              <a:spcAft>
                <a:spcPct val="10000"/>
              </a:spcAft>
              <a:buClr>
                <a:schemeClr val="bg1"/>
              </a:buClr>
              <a:buSzPct val="100000"/>
              <a:buFont typeface="Wingdings" panose="05000000000000000000" pitchFamily="2" charset="2"/>
              <a:buChar char="Ø"/>
            </a:pPr>
            <a:endParaRPr lang="zh-CN" altLang="en-US" sz="2000">
              <a:latin typeface="SimSun" panose="02010600030101010101" pitchFamily="2" charset="-122"/>
            </a:endParaRPr>
          </a:p>
          <a:p>
            <a:pPr eaLnBrk="1" hangingPunct="1">
              <a:spcAft>
                <a:spcPct val="10000"/>
              </a:spcAft>
              <a:buFont typeface="Wingdings" panose="05000000000000000000" pitchFamily="2" charset="2"/>
              <a:buNone/>
            </a:pPr>
            <a:endParaRPr lang="zh-CN" altLang="en-US" sz="2000">
              <a:latin typeface="SimSun" panose="02010600030101010101" pitchFamily="2" charset="-122"/>
            </a:endParaRPr>
          </a:p>
          <a:p>
            <a:pPr eaLnBrk="1" hangingPunct="1">
              <a:buClr>
                <a:schemeClr val="bg1"/>
              </a:buClr>
              <a:buFont typeface="Wingdings" panose="05000000000000000000" pitchFamily="2" charset="2"/>
              <a:buNone/>
            </a:pPr>
            <a:endParaRPr lang="en-US" altLang="zh-CN" b="0"/>
          </a:p>
        </p:txBody>
      </p:sp>
      <p:pic>
        <p:nvPicPr>
          <p:cNvPr id="43014" name="Picture 7" descr="1357_1231650682369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4762500"/>
            <a:ext cx="20955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en-US" altLang="zh-CN" sz="3600" smtClean="0">
                <a:solidFill>
                  <a:srgbClr val="FFFFFF"/>
                </a:solidFill>
                <a:latin typeface="Times New Roman" panose="02020603050405020304" pitchFamily="18" charset="0"/>
              </a:rPr>
              <a:t>§0.1</a:t>
            </a:r>
            <a:r>
              <a:rPr lang="zh-CN" altLang="en-US" sz="3600" smtClean="0">
                <a:solidFill>
                  <a:srgbClr val="FFFFFF"/>
                </a:solidFill>
                <a:latin typeface="Times New Roman" panose="02020603050405020304" pitchFamily="18" charset="0"/>
              </a:rPr>
              <a:t> 微波的概念</a:t>
            </a:r>
            <a:endParaRPr lang="zh-CN" altLang="en-US" smtClean="0"/>
          </a:p>
        </p:txBody>
      </p:sp>
      <p:sp>
        <p:nvSpPr>
          <p:cNvPr id="8195" name="内容占位符 2"/>
          <p:cNvSpPr>
            <a:spLocks noGrp="1"/>
          </p:cNvSpPr>
          <p:nvPr>
            <p:ph idx="1"/>
          </p:nvPr>
        </p:nvSpPr>
        <p:spPr>
          <a:xfrm>
            <a:off x="1214405" y="1834265"/>
            <a:ext cx="7772400" cy="4114800"/>
          </a:xfrm>
        </p:spPr>
        <p:txBody>
          <a:bodyPr/>
          <a:lstStyle/>
          <a:p>
            <a:pPr>
              <a:buClr>
                <a:srgbClr val="F2F2F2"/>
              </a:buClr>
              <a:buSzPct val="100000"/>
              <a:buFont typeface="Wingdings" panose="05000000000000000000" pitchFamily="2" charset="2"/>
              <a:buChar char="u"/>
            </a:pPr>
            <a:r>
              <a:rPr lang="zh-CN" altLang="en-US" dirty="0" smtClean="0"/>
              <a:t>什么是微波 </a:t>
            </a:r>
            <a:r>
              <a:rPr lang="en-US" altLang="zh-CN" dirty="0" smtClean="0"/>
              <a:t>Microwave</a:t>
            </a:r>
            <a:r>
              <a:rPr lang="zh-CN" altLang="en-US" dirty="0" smtClean="0"/>
              <a:t>？</a:t>
            </a:r>
            <a:endParaRPr lang="en-US" altLang="zh-CN" dirty="0" smtClean="0"/>
          </a:p>
          <a:p>
            <a:pPr marL="914400" lvl="1" indent="-514350">
              <a:buClr>
                <a:srgbClr val="D9D9D9"/>
              </a:buClr>
              <a:buSzPct val="100000"/>
              <a:buFont typeface="SimSun" panose="02010600030101010101" pitchFamily="2" charset="-122"/>
              <a:buAutoNum type="circleNumDbPlain"/>
            </a:pPr>
            <a:endParaRPr lang="en-US" altLang="zh-CN" dirty="0" smtClean="0"/>
          </a:p>
          <a:p>
            <a:pPr marL="914400" lvl="1" indent="-514350">
              <a:buClr>
                <a:srgbClr val="D9D9D9"/>
              </a:buClr>
              <a:buSzPct val="100000"/>
              <a:buFont typeface="SimSun" panose="02010600030101010101" pitchFamily="2" charset="-122"/>
              <a:buAutoNum type="circleNumDbPlain"/>
            </a:pPr>
            <a:endParaRPr lang="zh-CN" altLang="en-US" dirty="0" smtClean="0"/>
          </a:p>
        </p:txBody>
      </p:sp>
      <p:sp>
        <p:nvSpPr>
          <p:cNvPr id="4" name="矩形 3"/>
          <p:cNvSpPr>
            <a:spLocks noChangeArrowheads="1"/>
          </p:cNvSpPr>
          <p:nvPr/>
        </p:nvSpPr>
        <p:spPr bwMode="auto">
          <a:xfrm>
            <a:off x="1204946" y="23383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914400" indent="-5143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lvl="1">
              <a:buClr>
                <a:srgbClr val="D9D9D9"/>
              </a:buClr>
              <a:buSzPct val="100000"/>
              <a:buFont typeface="SimSun" panose="02010600030101010101" pitchFamily="2" charset="-122"/>
              <a:buAutoNum type="circleNumDbPlain"/>
            </a:pPr>
            <a:r>
              <a:rPr lang="zh-CN" altLang="en-US" sz="2400" b="0" dirty="0">
                <a:solidFill>
                  <a:srgbClr val="FFFFFF"/>
                </a:solidFill>
              </a:rPr>
              <a:t>微波是电磁波</a:t>
            </a:r>
            <a:endParaRPr lang="en-US" altLang="zh-CN" sz="2400" b="0" dirty="0">
              <a:solidFill>
                <a:srgbClr val="FFFFFF"/>
              </a:solidFill>
            </a:endParaRPr>
          </a:p>
        </p:txBody>
      </p:sp>
      <p:sp>
        <p:nvSpPr>
          <p:cNvPr id="5" name="矩形 4"/>
          <p:cNvSpPr>
            <a:spLocks noChangeArrowheads="1"/>
          </p:cNvSpPr>
          <p:nvPr/>
        </p:nvSpPr>
        <p:spPr bwMode="auto">
          <a:xfrm>
            <a:off x="1214405" y="2768954"/>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914400" indent="-5143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lvl="1">
              <a:buClr>
                <a:srgbClr val="D9D9D9"/>
              </a:buClr>
              <a:buSzPct val="100000"/>
              <a:buFont typeface="SimSun" panose="02010600030101010101" pitchFamily="2" charset="-122"/>
              <a:buAutoNum type="circleNumDbPlain" startAt="2"/>
            </a:pPr>
            <a:r>
              <a:rPr lang="zh-CN" altLang="en-US" sz="2400" b="0" dirty="0">
                <a:solidFill>
                  <a:srgbClr val="FFFFFF"/>
                </a:solidFill>
              </a:rPr>
              <a:t>微波是</a:t>
            </a:r>
            <a:r>
              <a:rPr lang="zh-CN" altLang="en-US" sz="2400" b="0" dirty="0" smtClean="0">
                <a:solidFill>
                  <a:srgbClr val="FFFFFF"/>
                </a:solidFill>
              </a:rPr>
              <a:t>一段</a:t>
            </a:r>
            <a:r>
              <a:rPr lang="zh-CN" altLang="en-US" sz="2400" b="0" dirty="0">
                <a:solidFill>
                  <a:srgbClr val="FFFFFF"/>
                </a:solidFill>
              </a:rPr>
              <a:t>特定</a:t>
            </a:r>
            <a:r>
              <a:rPr lang="zh-CN" altLang="en-US" sz="2400" b="0" dirty="0" smtClean="0">
                <a:solidFill>
                  <a:srgbClr val="FFFFFF"/>
                </a:solidFill>
              </a:rPr>
              <a:t>频率</a:t>
            </a:r>
            <a:r>
              <a:rPr lang="zh-CN" altLang="en-US" sz="2400" b="0" dirty="0">
                <a:solidFill>
                  <a:srgbClr val="FFFFFF"/>
                </a:solidFill>
              </a:rPr>
              <a:t>的电磁波</a:t>
            </a:r>
            <a:endParaRPr lang="en-US" altLang="zh-CN" sz="2400" b="0" dirty="0">
              <a:solidFill>
                <a:srgbClr val="FFFFFF"/>
              </a:solidFill>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260725"/>
            <a:ext cx="7467600"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Picture 5" descr="C:\Users\Administrator\AppData\Roaming\Tencent\Users\9148071\QQ\WinTemp\RichOle\M]GT0ADDVGIUR1%H`Z]_EO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945356"/>
            <a:ext cx="4934127" cy="510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stretch>
            <a:fillRect/>
          </a:stretch>
        </p:blipFill>
        <p:spPr>
          <a:xfrm>
            <a:off x="76038" y="596317"/>
            <a:ext cx="3944923" cy="2823086"/>
          </a:xfrm>
          <a:prstGeom prst="rect">
            <a:avLst/>
          </a:prstGeom>
        </p:spPr>
      </p:pic>
      <p:pic>
        <p:nvPicPr>
          <p:cNvPr id="8" name="图片 7"/>
          <p:cNvPicPr>
            <a:picLocks noChangeAspect="1"/>
          </p:cNvPicPr>
          <p:nvPr/>
        </p:nvPicPr>
        <p:blipFill>
          <a:blip r:embed="rId4"/>
          <a:stretch>
            <a:fillRect/>
          </a:stretch>
        </p:blipFill>
        <p:spPr>
          <a:xfrm>
            <a:off x="122737" y="3497820"/>
            <a:ext cx="3851523" cy="3336556"/>
          </a:xfrm>
          <a:prstGeom prst="rect">
            <a:avLst/>
          </a:prstGeom>
        </p:spPr>
      </p:pic>
    </p:spTree>
    <p:extLst>
      <p:ext uri="{BB962C8B-B14F-4D97-AF65-F5344CB8AC3E}">
        <p14:creationId xmlns:p14="http://schemas.microsoft.com/office/powerpoint/2010/main" val="219505323"/>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idx="1"/>
          </p:nvPr>
        </p:nvSpPr>
        <p:spPr>
          <a:xfrm>
            <a:off x="611188" y="1989138"/>
            <a:ext cx="8135937" cy="4681537"/>
          </a:xfrm>
          <a:ln>
            <a:solidFill>
              <a:schemeClr val="bg1"/>
            </a:solidFill>
            <a:miter lim="800000"/>
            <a:headEnd/>
            <a:tailEnd/>
          </a:ln>
        </p:spPr>
        <p:txBody>
          <a:bodyPr/>
          <a:lstStyle/>
          <a:p>
            <a:pPr eaLnBrk="1" hangingPunct="1">
              <a:buFont typeface="Wingdings" panose="05000000000000000000" pitchFamily="2" charset="2"/>
              <a:buChar char="þ"/>
            </a:pPr>
            <a:endParaRPr lang="en-US" altLang="zh-CN" sz="1300" b="1" dirty="0" smtClean="0">
              <a:latin typeface="SimSun" panose="02010600030101010101" pitchFamily="2" charset="-122"/>
            </a:endParaRPr>
          </a:p>
          <a:p>
            <a:pPr eaLnBrk="1" hangingPunct="1">
              <a:spcBef>
                <a:spcPct val="15000"/>
              </a:spcBef>
              <a:buFont typeface="Wingdings" panose="05000000000000000000" pitchFamily="2" charset="2"/>
              <a:buNone/>
            </a:pPr>
            <a:r>
              <a:rPr lang="zh-CN" altLang="en-US" sz="2400" b="1" dirty="0" smtClean="0"/>
              <a:t>北斗定位系统是我国建立</a:t>
            </a:r>
          </a:p>
          <a:p>
            <a:pPr eaLnBrk="1" hangingPunct="1">
              <a:spcBef>
                <a:spcPct val="15000"/>
              </a:spcBef>
              <a:buFont typeface="Wingdings" panose="05000000000000000000" pitchFamily="2" charset="2"/>
              <a:buNone/>
            </a:pPr>
            <a:r>
              <a:rPr lang="zh-CN" altLang="en-US" sz="2400" b="1" dirty="0" smtClean="0"/>
              <a:t>的全球导航定位系统。北</a:t>
            </a:r>
          </a:p>
          <a:p>
            <a:pPr eaLnBrk="1" hangingPunct="1">
              <a:spcBef>
                <a:spcPct val="15000"/>
              </a:spcBef>
              <a:buFont typeface="Wingdings" panose="05000000000000000000" pitchFamily="2" charset="2"/>
              <a:buNone/>
            </a:pPr>
            <a:r>
              <a:rPr lang="zh-CN" altLang="en-US" sz="2400" b="1" dirty="0" smtClean="0"/>
              <a:t>斗一代由三颗卫星、地面</a:t>
            </a:r>
          </a:p>
          <a:p>
            <a:pPr eaLnBrk="1" hangingPunct="1">
              <a:spcBef>
                <a:spcPct val="15000"/>
              </a:spcBef>
              <a:buFont typeface="Wingdings" panose="05000000000000000000" pitchFamily="2" charset="2"/>
              <a:buNone/>
            </a:pPr>
            <a:r>
              <a:rPr lang="zh-CN" altLang="en-US" sz="2400" b="1" dirty="0" smtClean="0"/>
              <a:t>控制中心、用户三部分组</a:t>
            </a:r>
          </a:p>
          <a:p>
            <a:pPr eaLnBrk="1" hangingPunct="1">
              <a:spcBef>
                <a:spcPct val="15000"/>
              </a:spcBef>
              <a:buFont typeface="Wingdings" panose="05000000000000000000" pitchFamily="2" charset="2"/>
              <a:buNone/>
            </a:pPr>
            <a:r>
              <a:rPr lang="zh-CN" altLang="en-US" sz="2400" b="1" dirty="0" smtClean="0"/>
              <a:t>成。功能为定位</a:t>
            </a:r>
            <a:r>
              <a:rPr lang="en-US" altLang="zh-CN" sz="2400" b="1" dirty="0" smtClean="0"/>
              <a:t>, </a:t>
            </a:r>
            <a:r>
              <a:rPr lang="zh-CN" altLang="en-US" sz="2400" b="1" dirty="0" smtClean="0"/>
              <a:t>通信和</a:t>
            </a:r>
          </a:p>
          <a:p>
            <a:pPr eaLnBrk="1" hangingPunct="1">
              <a:spcBef>
                <a:spcPct val="15000"/>
              </a:spcBef>
              <a:buFont typeface="Wingdings" panose="05000000000000000000" pitchFamily="2" charset="2"/>
              <a:buNone/>
            </a:pPr>
            <a:r>
              <a:rPr lang="zh-CN" altLang="en-US" sz="2400" b="1" dirty="0" smtClean="0"/>
              <a:t>授时</a:t>
            </a:r>
            <a:r>
              <a:rPr lang="en-US" altLang="zh-CN" sz="2400" b="1" dirty="0" smtClean="0"/>
              <a:t>. </a:t>
            </a:r>
            <a:r>
              <a:rPr lang="zh-CN" altLang="en-US" sz="2400" b="1" dirty="0" smtClean="0"/>
              <a:t>北斗二空间段计划</a:t>
            </a:r>
            <a:endParaRPr lang="en-US" altLang="zh-CN" sz="2400" b="1" dirty="0" smtClean="0"/>
          </a:p>
          <a:p>
            <a:pPr eaLnBrk="1" hangingPunct="1">
              <a:spcBef>
                <a:spcPct val="15000"/>
              </a:spcBef>
              <a:buFont typeface="Wingdings" panose="05000000000000000000" pitchFamily="2" charset="2"/>
              <a:buNone/>
            </a:pPr>
            <a:r>
              <a:rPr lang="zh-CN" altLang="en-US" sz="2400" b="1" dirty="0" smtClean="0"/>
              <a:t>由</a:t>
            </a:r>
            <a:r>
              <a:rPr lang="zh-CN" altLang="en-US" sz="2400" b="1" dirty="0" smtClean="0">
                <a:solidFill>
                  <a:srgbClr val="FF0000"/>
                </a:solidFill>
              </a:rPr>
              <a:t>五颗静止轨道</a:t>
            </a:r>
            <a:r>
              <a:rPr lang="zh-CN" altLang="en-US" sz="2400" b="1" dirty="0" smtClean="0"/>
              <a:t>卫星和</a:t>
            </a:r>
            <a:r>
              <a:rPr lang="zh-CN" altLang="en-US" sz="2400" b="1" dirty="0" smtClean="0">
                <a:solidFill>
                  <a:srgbClr val="FF0000"/>
                </a:solidFill>
              </a:rPr>
              <a:t>三十颗非静止轨道</a:t>
            </a:r>
            <a:r>
              <a:rPr lang="zh-CN" altLang="en-US" sz="2400" b="1" dirty="0" smtClean="0"/>
              <a:t>卫星组成。</a:t>
            </a:r>
            <a:r>
              <a:rPr lang="en-US" altLang="zh-CN" sz="2400" b="1" dirty="0" smtClean="0">
                <a:latin typeface="Times New Roman" panose="02020603050405020304" pitchFamily="18" charset="0"/>
              </a:rPr>
              <a:t>2020</a:t>
            </a:r>
            <a:r>
              <a:rPr lang="zh-CN" altLang="en-US" sz="2400" b="1" dirty="0" smtClean="0"/>
              <a:t>年完成建设任务。</a:t>
            </a:r>
            <a:r>
              <a:rPr lang="zh-CN" altLang="en-US" sz="2400" dirty="0" smtClean="0"/>
              <a:t> </a:t>
            </a:r>
            <a:r>
              <a:rPr lang="zh-CN" altLang="en-US" sz="2400" b="1" dirty="0" smtClean="0"/>
              <a:t> </a:t>
            </a:r>
          </a:p>
        </p:txBody>
      </p:sp>
      <p:sp>
        <p:nvSpPr>
          <p:cNvPr id="44035" name="Rectangle 5"/>
          <p:cNvSpPr>
            <a:spLocks noGrp="1" noChangeArrowheads="1"/>
          </p:cNvSpPr>
          <p:nvPr>
            <p:ph type="title"/>
          </p:nvPr>
        </p:nvSpPr>
        <p:spPr>
          <a:noFill/>
        </p:spPr>
        <p:txBody>
          <a:bodyPr/>
          <a:lstStyle/>
          <a:p>
            <a:pPr eaLnBrk="1" hangingPunct="1"/>
            <a:r>
              <a:rPr lang="zh-CN" altLang="en-US" sz="3600" b="1" dirty="0" smtClean="0"/>
              <a:t>北斗定位系统</a:t>
            </a:r>
            <a:r>
              <a:rPr lang="en-US" altLang="zh-CN" sz="3600" b="1" dirty="0" smtClean="0"/>
              <a:t>(COMPASS)</a:t>
            </a:r>
            <a:endParaRPr lang="zh-CN" altLang="en-US" sz="3600" b="1"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338" y="30956"/>
            <a:ext cx="2286000" cy="1828800"/>
          </a:xfrm>
          <a:prstGeom prst="rect">
            <a:avLst/>
          </a:prstGeom>
        </p:spPr>
      </p:pic>
      <p:pic>
        <p:nvPicPr>
          <p:cNvPr id="4" name="图片 3"/>
          <p:cNvPicPr>
            <a:picLocks noChangeAspect="1"/>
          </p:cNvPicPr>
          <p:nvPr/>
        </p:nvPicPr>
        <p:blipFill>
          <a:blip r:embed="rId4"/>
          <a:stretch>
            <a:fillRect/>
          </a:stretch>
        </p:blipFill>
        <p:spPr>
          <a:xfrm>
            <a:off x="6228184" y="5252262"/>
            <a:ext cx="2056847" cy="1547795"/>
          </a:xfrm>
          <a:prstGeom prst="rect">
            <a:avLst/>
          </a:prstGeom>
        </p:spPr>
      </p:pic>
      <p:pic>
        <p:nvPicPr>
          <p:cNvPr id="3" name="图片 2"/>
          <p:cNvPicPr>
            <a:picLocks noChangeAspect="1"/>
          </p:cNvPicPr>
          <p:nvPr/>
        </p:nvPicPr>
        <p:blipFill>
          <a:blip r:embed="rId5"/>
          <a:stretch>
            <a:fillRect/>
          </a:stretch>
        </p:blipFill>
        <p:spPr>
          <a:xfrm>
            <a:off x="1" y="5617208"/>
            <a:ext cx="1259632" cy="1240792"/>
          </a:xfrm>
          <a:prstGeom prst="rect">
            <a:avLst/>
          </a:prstGeom>
        </p:spPr>
      </p:pic>
      <p:pic>
        <p:nvPicPr>
          <p:cNvPr id="7" name="图片 6"/>
          <p:cNvPicPr>
            <a:picLocks noChangeAspect="1"/>
          </p:cNvPicPr>
          <p:nvPr/>
        </p:nvPicPr>
        <p:blipFill rotWithShape="1">
          <a:blip r:embed="rId6"/>
          <a:srcRect r="11151" b="48081"/>
          <a:stretch/>
        </p:blipFill>
        <p:spPr>
          <a:xfrm>
            <a:off x="23995" y="14809"/>
            <a:ext cx="6093296" cy="1948433"/>
          </a:xfrm>
          <a:prstGeom prst="rect">
            <a:avLst/>
          </a:prstGeom>
        </p:spPr>
      </p:pic>
      <p:pic>
        <p:nvPicPr>
          <p:cNvPr id="72708" name="Picture 4" descr="https://timgsa.baidu.com/timg?image&amp;quality=80&amp;size=b9999_10000&amp;sec=1567576111998&amp;di=b3964894f63e99881fb1a34a81d1f1d8&amp;imgtype=0&amp;src=http%3A%2F%2Fgbres.dfcfw.com%2FFiles%2Fpicture%2F20170926%2F3076E27136A909D47A5EF8211CC959D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5976" y="1968538"/>
            <a:ext cx="4752528" cy="28286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93</a:t>
            </a:r>
            <a:r>
              <a:rPr lang="zh-CN" altLang="en-US" dirty="0" smtClean="0"/>
              <a:t>年银河号事件</a:t>
            </a:r>
            <a:endParaRPr lang="zh-CN" altLang="en-US" dirty="0"/>
          </a:p>
        </p:txBody>
      </p:sp>
      <p:sp>
        <p:nvSpPr>
          <p:cNvPr id="3" name="内容占位符 2"/>
          <p:cNvSpPr>
            <a:spLocks noGrp="1"/>
          </p:cNvSpPr>
          <p:nvPr>
            <p:ph idx="1"/>
          </p:nvPr>
        </p:nvSpPr>
        <p:spPr>
          <a:xfrm>
            <a:off x="323528" y="1076325"/>
            <a:ext cx="8424936" cy="5248275"/>
          </a:xfrm>
        </p:spPr>
        <p:txBody>
          <a:bodyPr/>
          <a:lstStyle/>
          <a:p>
            <a:r>
              <a:rPr lang="en-US" altLang="zh-CN" sz="1800" dirty="0" smtClean="0"/>
              <a:t>1993</a:t>
            </a:r>
            <a:r>
              <a:rPr lang="zh-CN" altLang="en-US" sz="1800" dirty="0"/>
              <a:t>年</a:t>
            </a:r>
            <a:r>
              <a:rPr lang="en-US" altLang="zh-CN" sz="1800" dirty="0"/>
              <a:t>7</a:t>
            </a:r>
            <a:r>
              <a:rPr lang="zh-CN" altLang="en-US" sz="1800" dirty="0"/>
              <a:t>月</a:t>
            </a:r>
            <a:r>
              <a:rPr lang="en-US" altLang="zh-CN" sz="1800" dirty="0"/>
              <a:t>23</a:t>
            </a:r>
            <a:r>
              <a:rPr lang="zh-CN" altLang="en-US" sz="1800" dirty="0"/>
              <a:t>日，美国无中生有地指控中国“银河”号货轮将制造化学武器的原料运往伊朗，制造了震惊世界的</a:t>
            </a:r>
            <a:r>
              <a:rPr lang="zh-CN" altLang="en-US" sz="1800" dirty="0">
                <a:solidFill>
                  <a:srgbClr val="FF0000"/>
                </a:solidFill>
              </a:rPr>
              <a:t>“银河号”事件</a:t>
            </a:r>
            <a:r>
              <a:rPr lang="zh-CN" altLang="en-US" sz="1800" dirty="0" smtClean="0"/>
              <a:t>。</a:t>
            </a:r>
            <a:endParaRPr lang="en-US" altLang="zh-CN" sz="1800" dirty="0" smtClean="0"/>
          </a:p>
          <a:p>
            <a:r>
              <a:rPr lang="zh-CN" altLang="en-US" sz="1800" dirty="0" smtClean="0"/>
              <a:t>当时</a:t>
            </a:r>
            <a:r>
              <a:rPr lang="zh-CN" altLang="en-US" sz="1800" dirty="0"/>
              <a:t>，“银河”号正在印度洋上正常航行，突然，船停了下来。事后大家才知道，这是因为当时美国局部关闭了该船所在海区的</a:t>
            </a:r>
            <a:r>
              <a:rPr lang="en-US" altLang="zh-CN" sz="1800" dirty="0">
                <a:solidFill>
                  <a:srgbClr val="FF0000"/>
                </a:solidFill>
              </a:rPr>
              <a:t>GPS</a:t>
            </a:r>
            <a:r>
              <a:rPr lang="zh-CN" altLang="en-US" sz="1800" dirty="0">
                <a:solidFill>
                  <a:srgbClr val="FF0000"/>
                </a:solidFill>
              </a:rPr>
              <a:t>导航服务</a:t>
            </a:r>
            <a:r>
              <a:rPr lang="zh-CN" altLang="en-US" sz="1800" dirty="0"/>
              <a:t>，使得这条船变成了无头苍蝇，不知道该向哪个方向行驶。而且，美国强硬要求必须停船接受检查，在中国船只不听命的情况下，关闭</a:t>
            </a:r>
            <a:r>
              <a:rPr lang="en-US" altLang="zh-CN" sz="1800" dirty="0"/>
              <a:t>GPS</a:t>
            </a:r>
            <a:r>
              <a:rPr lang="zh-CN" altLang="en-US" sz="1800" dirty="0"/>
              <a:t>导航服务就会使其自然停止航行</a:t>
            </a:r>
            <a:r>
              <a:rPr lang="zh-CN" altLang="en-US" sz="1800" dirty="0" smtClean="0"/>
              <a:t>。同时</a:t>
            </a:r>
            <a:r>
              <a:rPr lang="zh-CN" altLang="en-US" sz="1800" dirty="0"/>
              <a:t>，美国向“银河号”所在的国际公海，派出了两艘军舰和五架直升飞机</a:t>
            </a:r>
            <a:r>
              <a:rPr lang="zh-CN" altLang="en-US" sz="1800" dirty="0" smtClean="0"/>
              <a:t>。银河</a:t>
            </a:r>
            <a:r>
              <a:rPr lang="zh-CN" altLang="en-US" sz="1800" dirty="0"/>
              <a:t>号被扣留长达三周之久，</a:t>
            </a:r>
            <a:r>
              <a:rPr lang="en-US" altLang="zh-CN" sz="1800" dirty="0"/>
              <a:t>9</a:t>
            </a:r>
            <a:r>
              <a:rPr lang="zh-CN" altLang="en-US" sz="1800" dirty="0"/>
              <a:t>月</a:t>
            </a:r>
            <a:r>
              <a:rPr lang="en-US" altLang="zh-CN" sz="1800" dirty="0"/>
              <a:t>4</a:t>
            </a:r>
            <a:r>
              <a:rPr lang="zh-CN" altLang="en-US" sz="1800" dirty="0"/>
              <a:t>日，“银河号”货轮上最后一个货箱被检查完毕，没有发现任何化学武器，“银河号”被迫中止正常航运长达</a:t>
            </a:r>
            <a:r>
              <a:rPr lang="en-US" altLang="zh-CN" sz="1800" dirty="0"/>
              <a:t>33</a:t>
            </a:r>
            <a:r>
              <a:rPr lang="zh-CN" altLang="en-US" sz="1800" dirty="0"/>
              <a:t>天</a:t>
            </a:r>
            <a:r>
              <a:rPr lang="zh-CN" altLang="en-US" sz="1800" dirty="0" smtClean="0"/>
              <a:t>。</a:t>
            </a:r>
            <a:endParaRPr lang="en-US" altLang="zh-CN" sz="1800" dirty="0" smtClean="0"/>
          </a:p>
          <a:p>
            <a:r>
              <a:rPr lang="zh-CN" altLang="en-US" sz="1800" dirty="0" smtClean="0"/>
              <a:t>“银河号”</a:t>
            </a:r>
            <a:r>
              <a:rPr lang="zh-CN" altLang="en-US" sz="1800" dirty="0"/>
              <a:t>在公海上漂泊</a:t>
            </a:r>
            <a:r>
              <a:rPr lang="en-US" altLang="zh-CN" sz="1800" dirty="0"/>
              <a:t>33</a:t>
            </a:r>
            <a:r>
              <a:rPr lang="zh-CN" altLang="en-US" sz="1800" dirty="0"/>
              <a:t>天之久，并被迫改变航线，延误卸货，给中方造成严重的经济损失，使中方船只及其人员的安全受到威胁，同时在世界上造成恶劣的政治影响</a:t>
            </a:r>
            <a:r>
              <a:rPr lang="zh-CN" altLang="en-US" sz="1800" dirty="0" smtClean="0"/>
              <a:t>。</a:t>
            </a:r>
            <a:endParaRPr lang="en-US" altLang="zh-CN" sz="1800" dirty="0" smtClean="0"/>
          </a:p>
        </p:txBody>
      </p:sp>
      <p:pic>
        <p:nvPicPr>
          <p:cNvPr id="5" name="图片 4"/>
          <p:cNvPicPr>
            <a:picLocks noChangeAspect="1"/>
          </p:cNvPicPr>
          <p:nvPr/>
        </p:nvPicPr>
        <p:blipFill>
          <a:blip r:embed="rId2"/>
          <a:stretch>
            <a:fillRect/>
          </a:stretch>
        </p:blipFill>
        <p:spPr>
          <a:xfrm>
            <a:off x="323528" y="4869160"/>
            <a:ext cx="2998648" cy="1986605"/>
          </a:xfrm>
          <a:prstGeom prst="rect">
            <a:avLst/>
          </a:prstGeom>
        </p:spPr>
      </p:pic>
      <p:pic>
        <p:nvPicPr>
          <p:cNvPr id="86020" name="Picture 4" descr="http://img.mp.itc.cn/upload/20170428/07bef17449b741919d8b7ece29573221_th.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4567539"/>
            <a:ext cx="4126306" cy="228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8992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96</a:t>
            </a:r>
            <a:r>
              <a:rPr lang="zh-CN" altLang="en-US" dirty="0" smtClean="0"/>
              <a:t>年台海危机</a:t>
            </a:r>
            <a:endParaRPr lang="zh-CN" altLang="en-US" dirty="0"/>
          </a:p>
        </p:txBody>
      </p:sp>
      <p:sp>
        <p:nvSpPr>
          <p:cNvPr id="3" name="内容占位符 2"/>
          <p:cNvSpPr>
            <a:spLocks noGrp="1"/>
          </p:cNvSpPr>
          <p:nvPr>
            <p:ph idx="1"/>
          </p:nvPr>
        </p:nvSpPr>
        <p:spPr/>
        <p:txBody>
          <a:bodyPr/>
          <a:lstStyle/>
          <a:p>
            <a:r>
              <a:rPr lang="zh-CN" altLang="en-US" sz="1800" dirty="0"/>
              <a:t>海湾战争中，美国</a:t>
            </a:r>
            <a:r>
              <a:rPr lang="zh-CN" altLang="en-US" sz="1800" dirty="0" smtClean="0"/>
              <a:t>开始在导弹制导中应用</a:t>
            </a:r>
            <a:r>
              <a:rPr lang="en-US" altLang="zh-CN" sz="1800" dirty="0">
                <a:solidFill>
                  <a:srgbClr val="FF0000"/>
                </a:solidFill>
              </a:rPr>
              <a:t>GPS</a:t>
            </a:r>
            <a:r>
              <a:rPr lang="zh-CN" altLang="en-US" sz="1800" dirty="0" smtClean="0">
                <a:solidFill>
                  <a:srgbClr val="FF0000"/>
                </a:solidFill>
              </a:rPr>
              <a:t>卫星导航</a:t>
            </a:r>
            <a:r>
              <a:rPr lang="zh-CN" altLang="en-US" sz="1800" dirty="0" smtClean="0"/>
              <a:t>，虽然只有</a:t>
            </a:r>
            <a:r>
              <a:rPr lang="en-US" altLang="zh-CN" sz="1800" dirty="0"/>
              <a:t>10%</a:t>
            </a:r>
            <a:r>
              <a:rPr lang="zh-CN" altLang="en-US" sz="1800" dirty="0"/>
              <a:t>的武器试用了</a:t>
            </a:r>
            <a:r>
              <a:rPr lang="en-US" altLang="zh-CN" sz="1800" dirty="0">
                <a:solidFill>
                  <a:srgbClr val="FF0000"/>
                </a:solidFill>
              </a:rPr>
              <a:t>GPS</a:t>
            </a:r>
            <a:r>
              <a:rPr lang="zh-CN" altLang="en-US" sz="1800" dirty="0">
                <a:solidFill>
                  <a:srgbClr val="FF0000"/>
                </a:solidFill>
              </a:rPr>
              <a:t>精确制导</a:t>
            </a:r>
            <a:r>
              <a:rPr lang="zh-CN" altLang="en-US" sz="1800" dirty="0"/>
              <a:t>，但是这</a:t>
            </a:r>
            <a:r>
              <a:rPr lang="en-US" altLang="zh-CN" sz="1800" dirty="0"/>
              <a:t>10%</a:t>
            </a:r>
            <a:r>
              <a:rPr lang="zh-CN" altLang="en-US" sz="1800" dirty="0"/>
              <a:t>的</a:t>
            </a:r>
            <a:r>
              <a:rPr lang="zh-CN" altLang="en-US" sz="1800" dirty="0" smtClean="0"/>
              <a:t>精确制导</a:t>
            </a:r>
            <a:r>
              <a:rPr lang="zh-CN" altLang="en-US" sz="1800" dirty="0"/>
              <a:t>武器却发挥了强大作战效能。于是海湾战争后</a:t>
            </a:r>
            <a:r>
              <a:rPr lang="zh-CN" altLang="en-US" sz="1800" dirty="0" smtClean="0"/>
              <a:t>，</a:t>
            </a:r>
            <a:r>
              <a:rPr lang="zh-CN" altLang="en-US" sz="1800" dirty="0" smtClean="0">
                <a:solidFill>
                  <a:srgbClr val="00B050"/>
                </a:solidFill>
              </a:rPr>
              <a:t>我国在</a:t>
            </a:r>
            <a:r>
              <a:rPr lang="zh-CN" altLang="en-US" sz="1800" dirty="0">
                <a:solidFill>
                  <a:srgbClr val="00B050"/>
                </a:solidFill>
              </a:rPr>
              <a:t>一些导弹中加装了</a:t>
            </a:r>
            <a:r>
              <a:rPr lang="en-US" altLang="zh-CN" sz="1800" dirty="0">
                <a:solidFill>
                  <a:srgbClr val="00B050"/>
                </a:solidFill>
              </a:rPr>
              <a:t>GPS</a:t>
            </a:r>
            <a:r>
              <a:rPr lang="zh-CN" altLang="en-US" sz="1800" dirty="0">
                <a:solidFill>
                  <a:srgbClr val="00B050"/>
                </a:solidFill>
              </a:rPr>
              <a:t>导航系统</a:t>
            </a:r>
            <a:r>
              <a:rPr lang="zh-CN" altLang="en-US" sz="1800" dirty="0"/>
              <a:t>。</a:t>
            </a:r>
            <a:endParaRPr lang="en-US" altLang="zh-CN" sz="1800" dirty="0" smtClean="0"/>
          </a:p>
          <a:p>
            <a:r>
              <a:rPr lang="en-US" altLang="zh-CN" sz="1800" dirty="0" smtClean="0"/>
              <a:t>1995</a:t>
            </a:r>
            <a:r>
              <a:rPr lang="zh-CN" altLang="en-US" sz="1800" dirty="0"/>
              <a:t>年</a:t>
            </a:r>
            <a:r>
              <a:rPr lang="en-US" altLang="zh-CN" sz="1800" dirty="0"/>
              <a:t>5</a:t>
            </a:r>
            <a:r>
              <a:rPr lang="zh-CN" altLang="en-US" sz="1800" dirty="0"/>
              <a:t>月</a:t>
            </a:r>
            <a:r>
              <a:rPr lang="en-US" altLang="zh-CN" sz="1800" dirty="0"/>
              <a:t>22</a:t>
            </a:r>
            <a:r>
              <a:rPr lang="zh-CN" altLang="en-US" sz="1800" dirty="0"/>
              <a:t>日克林顿总统决定允许</a:t>
            </a:r>
            <a:r>
              <a:rPr lang="zh-CN" altLang="en-US" sz="1800" dirty="0" smtClean="0">
                <a:solidFill>
                  <a:srgbClr val="FF0000"/>
                </a:solidFill>
              </a:rPr>
              <a:t>李登辉</a:t>
            </a:r>
            <a:r>
              <a:rPr lang="zh-CN" altLang="en-US" sz="1800" dirty="0" smtClean="0"/>
              <a:t>到</a:t>
            </a:r>
            <a:r>
              <a:rPr lang="zh-CN" altLang="en-US" sz="1800" dirty="0"/>
              <a:t>美进行所谓 “非官方的、私人的访问”，参加康奈尔大学的毕业典礼。</a:t>
            </a:r>
            <a:endParaRPr lang="en-US" altLang="zh-CN" sz="1800" dirty="0" smtClean="0"/>
          </a:p>
          <a:p>
            <a:r>
              <a:rPr lang="en-US" altLang="zh-CN" sz="1800" dirty="0" smtClean="0"/>
              <a:t>1996</a:t>
            </a:r>
            <a:r>
              <a:rPr lang="zh-CN" altLang="en-US" sz="1800" dirty="0"/>
              <a:t>年台湾的李登辉抛出“两国论”，</a:t>
            </a:r>
            <a:r>
              <a:rPr lang="zh-CN" altLang="en-US" sz="1800" dirty="0">
                <a:solidFill>
                  <a:srgbClr val="FF0000"/>
                </a:solidFill>
              </a:rPr>
              <a:t>台海局势</a:t>
            </a:r>
            <a:r>
              <a:rPr lang="zh-CN" altLang="en-US" sz="1800" dirty="0"/>
              <a:t>紧张</a:t>
            </a:r>
            <a:r>
              <a:rPr lang="zh-CN" altLang="en-US" sz="1800" dirty="0" smtClean="0"/>
              <a:t>，</a:t>
            </a:r>
            <a:r>
              <a:rPr lang="en-US" altLang="zh-CN" sz="1800" dirty="0" smtClean="0"/>
              <a:t>1996</a:t>
            </a:r>
            <a:r>
              <a:rPr lang="zh-CN" altLang="en-US" sz="1800" dirty="0" smtClean="0"/>
              <a:t>年</a:t>
            </a:r>
            <a:r>
              <a:rPr lang="en-US" altLang="zh-CN" sz="1800" dirty="0" smtClean="0"/>
              <a:t>3</a:t>
            </a:r>
            <a:r>
              <a:rPr lang="zh-CN" altLang="en-US" sz="1800" dirty="0" smtClean="0"/>
              <a:t>月解放军展开</a:t>
            </a:r>
            <a:r>
              <a:rPr lang="zh-CN" altLang="en-US" sz="1800" dirty="0"/>
              <a:t>一次大规模军演，向距离台湾附近的东海海域发射了</a:t>
            </a:r>
            <a:r>
              <a:rPr lang="en-US" altLang="zh-CN" sz="1800" dirty="0"/>
              <a:t>3</a:t>
            </a:r>
            <a:r>
              <a:rPr lang="zh-CN" altLang="en-US" sz="1800" dirty="0" smtClean="0"/>
              <a:t>枚东风导弹</a:t>
            </a:r>
            <a:r>
              <a:rPr lang="zh-CN" altLang="en-US" sz="1800" dirty="0"/>
              <a:t>，以示警告。发射的第一枚导弹准确命中目标，就在所有人为这次成功欢呼的时候，紧接着发射的第二枚和第三枚导弹突然无法追踪，最终导致导弹大大偏离了原定的落点范围。事后的军事分析表明，肯定是美军做了手脚，这两次发射失败可能是由</a:t>
            </a:r>
            <a:r>
              <a:rPr lang="en-US" altLang="zh-CN" sz="1800" dirty="0">
                <a:solidFill>
                  <a:srgbClr val="FF0000"/>
                </a:solidFill>
              </a:rPr>
              <a:t>GPS</a:t>
            </a:r>
            <a:r>
              <a:rPr lang="zh-CN" altLang="en-US" sz="1800" dirty="0">
                <a:solidFill>
                  <a:srgbClr val="FF0000"/>
                </a:solidFill>
              </a:rPr>
              <a:t>信号突然中断</a:t>
            </a:r>
            <a:r>
              <a:rPr lang="zh-CN" altLang="en-US" sz="1800" dirty="0"/>
              <a:t>造成的。而且，在这次台海危机期间，美国向台湾海峡派出了两支航母编队，中国发现无法对其进行有效跟踪，从而也就无法对其进行威慑。因此，中国军方认定，无论花多少钱，必须建立独立自主的卫星导航系统</a:t>
            </a:r>
            <a:r>
              <a:rPr lang="zh-CN" altLang="en-US" sz="1800" dirty="0" smtClean="0"/>
              <a:t>。</a:t>
            </a:r>
            <a:endParaRPr lang="zh-CN" altLang="en-US" sz="1800" dirty="0"/>
          </a:p>
        </p:txBody>
      </p:sp>
      <p:pic>
        <p:nvPicPr>
          <p:cNvPr id="5" name="图片 4"/>
          <p:cNvPicPr>
            <a:picLocks noChangeAspect="1"/>
          </p:cNvPicPr>
          <p:nvPr/>
        </p:nvPicPr>
        <p:blipFill>
          <a:blip r:embed="rId2"/>
          <a:stretch>
            <a:fillRect/>
          </a:stretch>
        </p:blipFill>
        <p:spPr>
          <a:xfrm>
            <a:off x="4076490" y="5017133"/>
            <a:ext cx="2376264" cy="1598499"/>
          </a:xfrm>
          <a:prstGeom prst="rect">
            <a:avLst/>
          </a:prstGeom>
        </p:spPr>
      </p:pic>
      <p:pic>
        <p:nvPicPr>
          <p:cNvPr id="101384" name="Picture 8" descr="https://pic.92to.com/cn/201709/23/12_vjd5j5x25a3ra382a2k13qrq.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794" t="17980" r="3107" b="25285"/>
          <a:stretch/>
        </p:blipFill>
        <p:spPr bwMode="auto">
          <a:xfrm>
            <a:off x="2261190" y="5048001"/>
            <a:ext cx="1800200" cy="1737030"/>
          </a:xfrm>
          <a:prstGeom prst="rect">
            <a:avLst/>
          </a:prstGeom>
          <a:noFill/>
          <a:extLst>
            <a:ext uri="{909E8E84-426E-40DD-AFC4-6F175D3DCCD1}">
              <a14:hiddenFill xmlns:a14="http://schemas.microsoft.com/office/drawing/2010/main">
                <a:solidFill>
                  <a:srgbClr val="FFFFFF"/>
                </a:solidFill>
              </a14:hiddenFill>
            </a:ext>
          </a:extLst>
        </p:spPr>
      </p:pic>
      <p:pic>
        <p:nvPicPr>
          <p:cNvPr id="101386" name="Picture 10" descr="https://pic.92to.com/cn/201709/23/14_vjd5j5x25a3ra382a2k13qrq.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4208" y="4803961"/>
            <a:ext cx="2699792" cy="202484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a:stretch>
            <a:fillRect/>
          </a:stretch>
        </p:blipFill>
        <p:spPr>
          <a:xfrm>
            <a:off x="41928" y="5144213"/>
            <a:ext cx="2194042" cy="1544606"/>
          </a:xfrm>
          <a:prstGeom prst="rect">
            <a:avLst/>
          </a:prstGeom>
        </p:spPr>
      </p:pic>
    </p:spTree>
    <p:extLst>
      <p:ext uri="{BB962C8B-B14F-4D97-AF65-F5344CB8AC3E}">
        <p14:creationId xmlns:p14="http://schemas.microsoft.com/office/powerpoint/2010/main" val="5639026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99</a:t>
            </a:r>
            <a:r>
              <a:rPr lang="zh-CN" altLang="en-US" dirty="0" smtClean="0"/>
              <a:t>年南联盟大使馆</a:t>
            </a:r>
            <a:endParaRPr lang="zh-CN" altLang="en-US" dirty="0"/>
          </a:p>
        </p:txBody>
      </p:sp>
      <p:sp>
        <p:nvSpPr>
          <p:cNvPr id="3" name="内容占位符 2"/>
          <p:cNvSpPr>
            <a:spLocks noGrp="1"/>
          </p:cNvSpPr>
          <p:nvPr>
            <p:ph idx="1"/>
          </p:nvPr>
        </p:nvSpPr>
        <p:spPr/>
        <p:txBody>
          <a:bodyPr/>
          <a:lstStyle/>
          <a:p>
            <a:r>
              <a:rPr lang="en-US" altLang="zh-CN" sz="1800" dirty="0" smtClean="0"/>
              <a:t>1999</a:t>
            </a:r>
            <a:r>
              <a:rPr lang="zh-CN" altLang="en-US" sz="1800" dirty="0" smtClean="0"/>
              <a:t>年，格林威治时间</a:t>
            </a:r>
            <a:r>
              <a:rPr lang="en-US" altLang="zh-CN" sz="1800" dirty="0" smtClean="0"/>
              <a:t>5</a:t>
            </a:r>
            <a:r>
              <a:rPr lang="zh-CN" altLang="en-US" sz="1800" dirty="0" smtClean="0"/>
              <a:t>月</a:t>
            </a:r>
            <a:r>
              <a:rPr lang="en-US" altLang="zh-CN" sz="1800" dirty="0" smtClean="0"/>
              <a:t>7</a:t>
            </a:r>
            <a:r>
              <a:rPr lang="zh-CN" altLang="en-US" sz="1800" dirty="0" smtClean="0"/>
              <a:t>日</a:t>
            </a:r>
            <a:r>
              <a:rPr lang="en-US" altLang="zh-CN" sz="1800" dirty="0" smtClean="0"/>
              <a:t>21</a:t>
            </a:r>
            <a:r>
              <a:rPr lang="zh-CN" altLang="en-US" sz="1800" dirty="0" smtClean="0"/>
              <a:t>时</a:t>
            </a:r>
            <a:r>
              <a:rPr lang="en-US" altLang="zh-CN" sz="1800" dirty="0" smtClean="0"/>
              <a:t>46</a:t>
            </a:r>
            <a:r>
              <a:rPr lang="zh-CN" altLang="en-US" sz="1800" dirty="0" smtClean="0"/>
              <a:t>分，从密苏里州怀特曼空军基地起飞的一架美国</a:t>
            </a:r>
            <a:r>
              <a:rPr lang="en-US" altLang="zh-CN" sz="1800" dirty="0" smtClean="0"/>
              <a:t>B-2</a:t>
            </a:r>
            <a:r>
              <a:rPr lang="zh-CN" altLang="en-US" sz="1800" dirty="0" smtClean="0"/>
              <a:t>轰炸机，奔袭</a:t>
            </a:r>
            <a:r>
              <a:rPr lang="en-US" altLang="zh-CN" sz="1800" dirty="0" smtClean="0"/>
              <a:t>10000</a:t>
            </a:r>
            <a:r>
              <a:rPr lang="zh-CN" altLang="en-US" sz="1800" dirty="0" smtClean="0"/>
              <a:t>公里，向中国驻南联盟大使馆投放了</a:t>
            </a:r>
            <a:r>
              <a:rPr lang="en-US" altLang="zh-CN" sz="1800" dirty="0" smtClean="0"/>
              <a:t>5</a:t>
            </a:r>
            <a:r>
              <a:rPr lang="zh-CN" altLang="en-US" sz="1800" dirty="0" smtClean="0"/>
              <a:t>枚全天候</a:t>
            </a:r>
            <a:r>
              <a:rPr lang="en-US" altLang="zh-CN" sz="1800" dirty="0" smtClean="0">
                <a:solidFill>
                  <a:srgbClr val="FF0000"/>
                </a:solidFill>
              </a:rPr>
              <a:t>GPS</a:t>
            </a:r>
            <a:r>
              <a:rPr lang="zh-CN" altLang="en-US" sz="1800" dirty="0" smtClean="0">
                <a:solidFill>
                  <a:srgbClr val="FF0000"/>
                </a:solidFill>
              </a:rPr>
              <a:t>全球定位系统</a:t>
            </a:r>
            <a:r>
              <a:rPr lang="zh-CN" altLang="en-US" sz="1800" dirty="0" smtClean="0"/>
              <a:t>制导、各重</a:t>
            </a:r>
            <a:r>
              <a:rPr lang="en-US" altLang="zh-CN" sz="1800" dirty="0" smtClean="0"/>
              <a:t>2000</a:t>
            </a:r>
            <a:r>
              <a:rPr lang="zh-CN" altLang="en-US" sz="1800" dirty="0" smtClean="0"/>
              <a:t>磅的联合直接攻击导弹</a:t>
            </a:r>
            <a:r>
              <a:rPr lang="en-US" altLang="zh-CN" sz="1800" dirty="0" smtClean="0"/>
              <a:t>JDAM</a:t>
            </a:r>
            <a:r>
              <a:rPr lang="zh-CN" altLang="en-US" sz="1800" dirty="0" smtClean="0"/>
              <a:t>。</a:t>
            </a:r>
            <a:endParaRPr lang="en-US" altLang="zh-CN" sz="1800" dirty="0" smtClean="0"/>
          </a:p>
          <a:p>
            <a:r>
              <a:rPr lang="zh-CN" altLang="en-US" sz="1800" dirty="0"/>
              <a:t>中</a:t>
            </a:r>
            <a:r>
              <a:rPr lang="zh-CN" altLang="en-US" sz="1800" dirty="0" smtClean="0"/>
              <a:t>国使馆是一座半弧形建筑，第一枚、第二枚炸弹从</a:t>
            </a:r>
            <a:r>
              <a:rPr lang="en-US" altLang="zh-CN" sz="1800" dirty="0" smtClean="0"/>
              <a:t>5</a:t>
            </a:r>
            <a:r>
              <a:rPr lang="zh-CN" altLang="en-US" sz="1800" dirty="0" smtClean="0"/>
              <a:t>楼贯穿到底，完成了美国袭击的主要目标</a:t>
            </a:r>
            <a:r>
              <a:rPr lang="en-US" altLang="zh-CN" sz="1800" dirty="0" smtClean="0"/>
              <a:t>——</a:t>
            </a:r>
            <a:r>
              <a:rPr lang="zh-CN" altLang="en-US" sz="1800" dirty="0" smtClean="0"/>
              <a:t>地下机要室。邵云环烈士在第二枚炸弹处牺牲。第三枚炸中我国使馆的中部，也是从</a:t>
            </a:r>
            <a:r>
              <a:rPr lang="en-US" altLang="zh-CN" sz="1800" dirty="0" smtClean="0"/>
              <a:t>5</a:t>
            </a:r>
            <a:r>
              <a:rPr lang="zh-CN" altLang="en-US" sz="1800" dirty="0" smtClean="0"/>
              <a:t>楼顶贯穿到底。楼顶有个非常大的洞。第四枚炸中使馆弧形的另外一侧。</a:t>
            </a:r>
            <a:r>
              <a:rPr lang="en-US" altLang="zh-CN" sz="1800" dirty="0" smtClean="0"/>
              <a:t>《</a:t>
            </a:r>
            <a:r>
              <a:rPr lang="zh-CN" altLang="en-US" sz="1800" dirty="0"/>
              <a:t>光明日报</a:t>
            </a:r>
            <a:r>
              <a:rPr lang="en-US" altLang="zh-CN" sz="1800" dirty="0" smtClean="0"/>
              <a:t>》</a:t>
            </a:r>
            <a:r>
              <a:rPr lang="zh-CN" altLang="en-US" sz="1800" dirty="0" smtClean="0"/>
              <a:t>记者许杏虎和夫人朱颖在第四枚炸弹处牺牲。</a:t>
            </a:r>
            <a:endParaRPr lang="zh-CN" altLang="en-US" sz="1800" dirty="0"/>
          </a:p>
        </p:txBody>
      </p:sp>
      <p:pic>
        <p:nvPicPr>
          <p:cNvPr id="6" name="图片 5"/>
          <p:cNvPicPr>
            <a:picLocks noChangeAspect="1"/>
          </p:cNvPicPr>
          <p:nvPr/>
        </p:nvPicPr>
        <p:blipFill>
          <a:blip r:embed="rId2"/>
          <a:stretch>
            <a:fillRect/>
          </a:stretch>
        </p:blipFill>
        <p:spPr>
          <a:xfrm>
            <a:off x="2393166" y="5028226"/>
            <a:ext cx="2703186" cy="1829774"/>
          </a:xfrm>
          <a:prstGeom prst="rect">
            <a:avLst/>
          </a:prstGeom>
        </p:spPr>
      </p:pic>
      <p:pic>
        <p:nvPicPr>
          <p:cNvPr id="8" name="图片 7"/>
          <p:cNvPicPr>
            <a:picLocks noChangeAspect="1"/>
          </p:cNvPicPr>
          <p:nvPr/>
        </p:nvPicPr>
        <p:blipFill>
          <a:blip r:embed="rId3"/>
          <a:stretch>
            <a:fillRect/>
          </a:stretch>
        </p:blipFill>
        <p:spPr>
          <a:xfrm>
            <a:off x="5143500" y="3202530"/>
            <a:ext cx="3888432" cy="2435260"/>
          </a:xfrm>
          <a:prstGeom prst="rect">
            <a:avLst/>
          </a:prstGeom>
        </p:spPr>
      </p:pic>
      <p:pic>
        <p:nvPicPr>
          <p:cNvPr id="10" name="图片 9"/>
          <p:cNvPicPr>
            <a:picLocks noChangeAspect="1"/>
          </p:cNvPicPr>
          <p:nvPr/>
        </p:nvPicPr>
        <p:blipFill>
          <a:blip r:embed="rId4"/>
          <a:stretch>
            <a:fillRect/>
          </a:stretch>
        </p:blipFill>
        <p:spPr>
          <a:xfrm>
            <a:off x="5776739" y="4904989"/>
            <a:ext cx="3367261" cy="1953011"/>
          </a:xfrm>
          <a:prstGeom prst="rect">
            <a:avLst/>
          </a:prstGeom>
        </p:spPr>
      </p:pic>
      <p:pic>
        <p:nvPicPr>
          <p:cNvPr id="70658" name="Picture 2" descr="https://ss1.bdstatic.com/70cFuXSh_Q1YnxGkpoWK1HF6hhy/it/u=1659931496,3211277689&amp;fm=26&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3350985"/>
            <a:ext cx="2304256" cy="106917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6"/>
          <a:stretch>
            <a:fillRect/>
          </a:stretch>
        </p:blipFill>
        <p:spPr>
          <a:xfrm>
            <a:off x="102199" y="4433052"/>
            <a:ext cx="3529955" cy="939327"/>
          </a:xfrm>
          <a:prstGeom prst="rect">
            <a:avLst/>
          </a:prstGeom>
        </p:spPr>
      </p:pic>
    </p:spTree>
    <p:extLst>
      <p:ext uri="{BB962C8B-B14F-4D97-AF65-F5344CB8AC3E}">
        <p14:creationId xmlns:p14="http://schemas.microsoft.com/office/powerpoint/2010/main" val="29054884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393825" y="715963"/>
            <a:ext cx="7426325" cy="750887"/>
          </a:xfrm>
          <a:noFill/>
        </p:spPr>
        <p:txBody>
          <a:bodyPr/>
          <a:lstStyle/>
          <a:p>
            <a:pPr eaLnBrk="1" hangingPunct="1"/>
            <a:r>
              <a:rPr lang="en-US" altLang="zh-CN" dirty="0" smtClean="0">
                <a:latin typeface="Times New Roman" panose="02020603050405020304" pitchFamily="18" charset="0"/>
              </a:rPr>
              <a:t>§0.3 </a:t>
            </a:r>
            <a:r>
              <a:rPr lang="zh-CN" altLang="en-US" dirty="0" smtClean="0">
                <a:latin typeface="Times New Roman" panose="02020603050405020304" pitchFamily="18" charset="0"/>
              </a:rPr>
              <a:t>微波的应用（三、雷达）</a:t>
            </a:r>
          </a:p>
        </p:txBody>
      </p:sp>
      <p:pic>
        <p:nvPicPr>
          <p:cNvPr id="473091" name="radar.avi">
            <a:hlinkClick r:id="" action="ppaction://media"/>
          </p:cNvPr>
          <p:cNvPicPr>
            <a:picLocks noGrp="1" noRot="1" noChangeAspect="1" noChangeArrowheads="1"/>
          </p:cNvPicPr>
          <p:nvPr>
            <p:ph idx="1"/>
            <a:videoFile r:link="rId1"/>
          </p:nvPr>
        </p:nvPicPr>
        <p:blipFill>
          <a:blip r:embed="rId3">
            <a:extLst>
              <a:ext uri="{28A0092B-C50C-407E-A947-70E740481C1C}">
                <a14:useLocalDpi xmlns:a14="http://schemas.microsoft.com/office/drawing/2010/main" val="0"/>
              </a:ext>
            </a:extLst>
          </a:blip>
          <a:srcRect/>
          <a:stretch>
            <a:fillRect/>
          </a:stretch>
        </p:blipFill>
        <p:spPr>
          <a:xfrm>
            <a:off x="1187450" y="1606550"/>
            <a:ext cx="7400925" cy="4933950"/>
          </a:xfrm>
        </p:spPr>
      </p:pic>
    </p:spTree>
  </p:cSld>
  <p:clrMapOvr>
    <a:masterClrMapping/>
  </p:clrMapOvr>
  <p:transition>
    <p:cover/>
  </p:transition>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473091"/>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§0.3 </a:t>
            </a:r>
            <a:r>
              <a:rPr lang="zh-CN" altLang="en-US" dirty="0" smtClean="0">
                <a:latin typeface="Times New Roman" panose="02020603050405020304" pitchFamily="18" charset="0"/>
              </a:rPr>
              <a:t>微波的应用</a:t>
            </a:r>
            <a:r>
              <a:rPr lang="zh-CN" altLang="en-US" dirty="0">
                <a:latin typeface="Times New Roman" panose="02020603050405020304" pitchFamily="18" charset="0"/>
              </a:rPr>
              <a:t>（三、</a:t>
            </a:r>
            <a:r>
              <a:rPr lang="zh-CN" altLang="en-US" dirty="0" smtClean="0">
                <a:latin typeface="Times New Roman" panose="02020603050405020304" pitchFamily="18" charset="0"/>
              </a:rPr>
              <a:t>雷达）</a:t>
            </a:r>
          </a:p>
        </p:txBody>
      </p:sp>
      <p:sp>
        <p:nvSpPr>
          <p:cNvPr id="47107" name="Text Box 4"/>
          <p:cNvSpPr txBox="1">
            <a:spLocks noChangeArrowheads="1"/>
          </p:cNvSpPr>
          <p:nvPr/>
        </p:nvSpPr>
        <p:spPr bwMode="auto">
          <a:xfrm>
            <a:off x="1258888" y="1916113"/>
            <a:ext cx="72009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en-US" altLang="zh-CN" sz="1800">
                <a:latin typeface="幼圆" panose="02010509060101010101" pitchFamily="49" charset="-122"/>
                <a:ea typeface="幼圆" panose="02010509060101010101" pitchFamily="49" charset="-122"/>
              </a:rPr>
              <a:t>   </a:t>
            </a:r>
            <a:r>
              <a:rPr lang="zh-CN" altLang="en-US" sz="1800">
                <a:latin typeface="幼圆" panose="02010509060101010101" pitchFamily="49" charset="-122"/>
                <a:ea typeface="幼圆" panose="02010509060101010101" pitchFamily="49" charset="-122"/>
              </a:rPr>
              <a:t>雷达（</a:t>
            </a:r>
            <a:r>
              <a:rPr lang="en-US" altLang="zh-CN" sz="1800">
                <a:latin typeface="幼圆" panose="02010509060101010101" pitchFamily="49" charset="-122"/>
                <a:ea typeface="幼圆" panose="02010509060101010101" pitchFamily="49" charset="-122"/>
              </a:rPr>
              <a:t>Radar</a:t>
            </a:r>
            <a:r>
              <a:rPr lang="zh-CN" altLang="en-US" sz="1800">
                <a:latin typeface="幼圆" panose="02010509060101010101" pitchFamily="49" charset="-122"/>
                <a:ea typeface="幼圆" panose="02010509060101010101" pitchFamily="49" charset="-122"/>
              </a:rPr>
              <a:t>）是无线电定位的简称</a:t>
            </a:r>
            <a:r>
              <a:rPr lang="en-US" altLang="zh-CN" sz="1800">
                <a:latin typeface="幼圆" panose="02010509060101010101" pitchFamily="49" charset="-122"/>
                <a:ea typeface="幼圆" panose="02010509060101010101" pitchFamily="49" charset="-122"/>
              </a:rPr>
              <a:t>(</a:t>
            </a:r>
            <a:r>
              <a:rPr lang="en-US" altLang="zh-CN" sz="1800">
                <a:solidFill>
                  <a:schemeClr val="hlink"/>
                </a:solidFill>
                <a:latin typeface="幼圆" panose="02010509060101010101" pitchFamily="49" charset="-122"/>
                <a:ea typeface="幼圆" panose="02010509060101010101" pitchFamily="49" charset="-122"/>
              </a:rPr>
              <a:t>ra</a:t>
            </a:r>
            <a:r>
              <a:rPr lang="en-US" altLang="zh-CN" sz="1800">
                <a:latin typeface="幼圆" panose="02010509060101010101" pitchFamily="49" charset="-122"/>
                <a:ea typeface="幼圆" panose="02010509060101010101" pitchFamily="49" charset="-122"/>
              </a:rPr>
              <a:t>dio </a:t>
            </a:r>
            <a:r>
              <a:rPr lang="en-US" altLang="zh-CN" sz="1800">
                <a:solidFill>
                  <a:schemeClr val="hlink"/>
                </a:solidFill>
                <a:latin typeface="幼圆" panose="02010509060101010101" pitchFamily="49" charset="-122"/>
                <a:ea typeface="幼圆" panose="02010509060101010101" pitchFamily="49" charset="-122"/>
              </a:rPr>
              <a:t>d</a:t>
            </a:r>
            <a:r>
              <a:rPr lang="en-US" altLang="zh-CN" sz="1800">
                <a:latin typeface="幼圆" panose="02010509060101010101" pitchFamily="49" charset="-122"/>
                <a:ea typeface="幼圆" panose="02010509060101010101" pitchFamily="49" charset="-122"/>
              </a:rPr>
              <a:t>etection </a:t>
            </a:r>
            <a:r>
              <a:rPr lang="en-US" altLang="zh-CN" sz="1800">
                <a:solidFill>
                  <a:schemeClr val="hlink"/>
                </a:solidFill>
                <a:latin typeface="幼圆" panose="02010509060101010101" pitchFamily="49" charset="-122"/>
                <a:ea typeface="幼圆" panose="02010509060101010101" pitchFamily="49" charset="-122"/>
              </a:rPr>
              <a:t>a</a:t>
            </a:r>
            <a:r>
              <a:rPr lang="en-US" altLang="zh-CN" sz="1800">
                <a:latin typeface="幼圆" panose="02010509060101010101" pitchFamily="49" charset="-122"/>
                <a:ea typeface="幼圆" panose="02010509060101010101" pitchFamily="49" charset="-122"/>
              </a:rPr>
              <a:t>nd </a:t>
            </a:r>
            <a:r>
              <a:rPr lang="en-US" altLang="zh-CN" sz="1800">
                <a:solidFill>
                  <a:schemeClr val="hlink"/>
                </a:solidFill>
                <a:latin typeface="幼圆" panose="02010509060101010101" pitchFamily="49" charset="-122"/>
                <a:ea typeface="幼圆" panose="02010509060101010101" pitchFamily="49" charset="-122"/>
              </a:rPr>
              <a:t>r</a:t>
            </a:r>
            <a:r>
              <a:rPr lang="en-US" altLang="zh-CN" sz="1800">
                <a:latin typeface="幼圆" panose="02010509060101010101" pitchFamily="49" charset="-122"/>
                <a:ea typeface="幼圆" panose="02010509060101010101" pitchFamily="49" charset="-122"/>
              </a:rPr>
              <a:t>anging</a:t>
            </a:r>
            <a:r>
              <a:rPr lang="zh-CN" altLang="en-US" sz="1800">
                <a:latin typeface="幼圆" panose="02010509060101010101" pitchFamily="49" charset="-122"/>
                <a:ea typeface="幼圆" panose="02010509060101010101" pitchFamily="49" charset="-122"/>
              </a:rPr>
              <a:t>的缩写</a:t>
            </a:r>
            <a:r>
              <a:rPr lang="en-US" altLang="zh-CN" sz="1800">
                <a:latin typeface="幼圆" panose="02010509060101010101" pitchFamily="49" charset="-122"/>
                <a:ea typeface="幼圆" panose="02010509060101010101" pitchFamily="49" charset="-122"/>
              </a:rPr>
              <a:t>)</a:t>
            </a:r>
            <a:r>
              <a:rPr lang="en-US" altLang="zh-CN" sz="1800">
                <a:solidFill>
                  <a:srgbClr val="33CCFF"/>
                </a:solidFill>
                <a:latin typeface="幼圆" panose="02010509060101010101" pitchFamily="49" charset="-122"/>
                <a:ea typeface="幼圆" panose="02010509060101010101" pitchFamily="49" charset="-122"/>
              </a:rPr>
              <a:t> </a:t>
            </a:r>
          </a:p>
        </p:txBody>
      </p:sp>
      <p:sp>
        <p:nvSpPr>
          <p:cNvPr id="47108" name="Rectangle 5"/>
          <p:cNvSpPr>
            <a:spLocks noChangeArrowheads="1"/>
          </p:cNvSpPr>
          <p:nvPr/>
        </p:nvSpPr>
        <p:spPr bwMode="auto">
          <a:xfrm>
            <a:off x="1690688" y="2597150"/>
            <a:ext cx="7129462" cy="3600450"/>
          </a:xfrm>
          <a:prstGeom prst="rect">
            <a:avLst/>
          </a:prstGeom>
          <a:solidFill>
            <a:srgbClr val="3366FF">
              <a:alpha val="0"/>
            </a:srgbClr>
          </a:solidFill>
          <a:ln w="3175">
            <a:solidFill>
              <a:srgbClr val="3366CC"/>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pic>
        <p:nvPicPr>
          <p:cNvPr id="47109" name="Picture 6" descr="图片1"/>
          <p:cNvPicPr>
            <a:picLocks noChangeAspect="1" noChangeArrowheads="1"/>
          </p:cNvPicPr>
          <p:nvPr/>
        </p:nvPicPr>
        <p:blipFill>
          <a:blip r:embed="rId3">
            <a:clrChange>
              <a:clrFrom>
                <a:srgbClr val="FFFFFF"/>
              </a:clrFrom>
              <a:clrTo>
                <a:srgbClr val="FFFFFF">
                  <a:alpha val="0"/>
                </a:srgbClr>
              </a:clrTo>
            </a:clrChange>
            <a:lum contrast="24000"/>
            <a:grayscl/>
            <a:biLevel thresh="50000"/>
            <a:extLst>
              <a:ext uri="{28A0092B-C50C-407E-A947-70E740481C1C}">
                <a14:useLocalDpi xmlns:a14="http://schemas.microsoft.com/office/drawing/2010/main" val="0"/>
              </a:ext>
            </a:extLst>
          </a:blip>
          <a:srcRect/>
          <a:stretch>
            <a:fillRect/>
          </a:stretch>
        </p:blipFill>
        <p:spPr bwMode="auto">
          <a:xfrm rot="1039891">
            <a:off x="3132138" y="4497388"/>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Line 7"/>
          <p:cNvSpPr>
            <a:spLocks noChangeShapeType="1"/>
          </p:cNvSpPr>
          <p:nvPr/>
        </p:nvSpPr>
        <p:spPr bwMode="auto">
          <a:xfrm flipV="1">
            <a:off x="3276600" y="3063875"/>
            <a:ext cx="0" cy="16510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11" name="Line 8"/>
          <p:cNvSpPr>
            <a:spLocks noChangeShapeType="1"/>
          </p:cNvSpPr>
          <p:nvPr/>
        </p:nvSpPr>
        <p:spPr bwMode="auto">
          <a:xfrm flipH="1">
            <a:off x="1690688" y="4713288"/>
            <a:ext cx="1585912" cy="936625"/>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12" name="Line 9"/>
          <p:cNvSpPr>
            <a:spLocks noChangeShapeType="1"/>
          </p:cNvSpPr>
          <p:nvPr/>
        </p:nvSpPr>
        <p:spPr bwMode="auto">
          <a:xfrm flipV="1">
            <a:off x="3275013" y="4711700"/>
            <a:ext cx="3022600" cy="1588"/>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5210" name="Line 10"/>
          <p:cNvSpPr>
            <a:spLocks noChangeShapeType="1"/>
          </p:cNvSpPr>
          <p:nvPr/>
        </p:nvSpPr>
        <p:spPr bwMode="auto">
          <a:xfrm>
            <a:off x="1979613" y="5505450"/>
            <a:ext cx="2952750" cy="73025"/>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5211" name="Line 11"/>
          <p:cNvSpPr>
            <a:spLocks noChangeShapeType="1"/>
          </p:cNvSpPr>
          <p:nvPr/>
        </p:nvSpPr>
        <p:spPr bwMode="auto">
          <a:xfrm flipH="1">
            <a:off x="4932363" y="4713288"/>
            <a:ext cx="1223962" cy="865187"/>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15" name="Text Box 12"/>
          <p:cNvSpPr txBox="1">
            <a:spLocks noChangeArrowheads="1"/>
          </p:cNvSpPr>
          <p:nvPr/>
        </p:nvSpPr>
        <p:spPr bwMode="auto">
          <a:xfrm>
            <a:off x="6299200" y="4541838"/>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en-GB" altLang="zh-CN" sz="1800">
                <a:solidFill>
                  <a:srgbClr val="33CCFF"/>
                </a:solidFill>
                <a:latin typeface="幼圆" panose="02010509060101010101" pitchFamily="49" charset="-122"/>
                <a:ea typeface="幼圆" panose="02010509060101010101" pitchFamily="49" charset="-122"/>
              </a:rPr>
              <a:t>Y</a:t>
            </a:r>
            <a:endParaRPr lang="en-US" altLang="zh-CN" sz="1800">
              <a:solidFill>
                <a:srgbClr val="33CCFF"/>
              </a:solidFill>
              <a:latin typeface="幼圆" panose="02010509060101010101" pitchFamily="49" charset="-122"/>
              <a:ea typeface="幼圆" panose="02010509060101010101" pitchFamily="49" charset="-122"/>
            </a:endParaRPr>
          </a:p>
        </p:txBody>
      </p:sp>
      <p:sp>
        <p:nvSpPr>
          <p:cNvPr id="47116" name="Text Box 13"/>
          <p:cNvSpPr txBox="1">
            <a:spLocks noChangeArrowheads="1"/>
          </p:cNvSpPr>
          <p:nvPr/>
        </p:nvSpPr>
        <p:spPr bwMode="auto">
          <a:xfrm>
            <a:off x="3206750" y="2770188"/>
            <a:ext cx="358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algn="ctr" eaLnBrk="1" hangingPunct="1">
              <a:spcBef>
                <a:spcPct val="50000"/>
              </a:spcBef>
              <a:buClrTx/>
              <a:buSzTx/>
              <a:buFontTx/>
              <a:buNone/>
            </a:pPr>
            <a:r>
              <a:rPr lang="en-US" altLang="zh-CN" sz="1800">
                <a:solidFill>
                  <a:srgbClr val="33CCFF"/>
                </a:solidFill>
                <a:latin typeface="幼圆" panose="02010509060101010101" pitchFamily="49" charset="-122"/>
                <a:ea typeface="幼圆" panose="02010509060101010101" pitchFamily="49" charset="-122"/>
              </a:rPr>
              <a:t>Z</a:t>
            </a:r>
          </a:p>
        </p:txBody>
      </p:sp>
      <p:grpSp>
        <p:nvGrpSpPr>
          <p:cNvPr id="2" name="Group 14"/>
          <p:cNvGrpSpPr>
            <a:grpSpLocks/>
          </p:cNvGrpSpPr>
          <p:nvPr/>
        </p:nvGrpSpPr>
        <p:grpSpPr bwMode="auto">
          <a:xfrm rot="369508">
            <a:off x="3517900" y="2733675"/>
            <a:ext cx="1773238" cy="1979613"/>
            <a:chOff x="1384" y="1185"/>
            <a:chExt cx="1117" cy="1247"/>
          </a:xfrm>
        </p:grpSpPr>
        <p:sp>
          <p:nvSpPr>
            <p:cNvPr id="47151" name="Line 15"/>
            <p:cNvSpPr>
              <a:spLocks noChangeShapeType="1"/>
            </p:cNvSpPr>
            <p:nvPr/>
          </p:nvSpPr>
          <p:spPr bwMode="auto">
            <a:xfrm flipV="1">
              <a:off x="1384" y="1344"/>
              <a:ext cx="544" cy="10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2" name="Line 16"/>
            <p:cNvSpPr>
              <a:spLocks noChangeShapeType="1"/>
            </p:cNvSpPr>
            <p:nvPr/>
          </p:nvSpPr>
          <p:spPr bwMode="auto">
            <a:xfrm flipV="1">
              <a:off x="1384" y="1752"/>
              <a:ext cx="1043" cy="68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3" name="Oval 17"/>
            <p:cNvSpPr>
              <a:spLocks noChangeArrowheads="1"/>
            </p:cNvSpPr>
            <p:nvPr/>
          </p:nvSpPr>
          <p:spPr bwMode="auto">
            <a:xfrm rot="-2926689">
              <a:off x="2019" y="1252"/>
              <a:ext cx="272" cy="635"/>
            </a:xfrm>
            <a:prstGeom prst="ellipse">
              <a:avLst/>
            </a:prstGeom>
            <a:noFill/>
            <a:ln w="127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47154" name="Oval 18"/>
            <p:cNvSpPr>
              <a:spLocks noChangeArrowheads="1"/>
            </p:cNvSpPr>
            <p:nvPr/>
          </p:nvSpPr>
          <p:spPr bwMode="auto">
            <a:xfrm rot="-2850363">
              <a:off x="1724" y="1759"/>
              <a:ext cx="166" cy="371"/>
            </a:xfrm>
            <a:prstGeom prst="ellipse">
              <a:avLst/>
            </a:prstGeom>
            <a:noFill/>
            <a:ln w="127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47155" name="Oval 19"/>
            <p:cNvSpPr>
              <a:spLocks noChangeArrowheads="1"/>
            </p:cNvSpPr>
            <p:nvPr/>
          </p:nvSpPr>
          <p:spPr bwMode="auto">
            <a:xfrm rot="18749637" flipV="1">
              <a:off x="2231" y="1177"/>
              <a:ext cx="104" cy="437"/>
            </a:xfrm>
            <a:prstGeom prst="ellipse">
              <a:avLst/>
            </a:prstGeom>
            <a:noFill/>
            <a:ln w="127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47156" name="Freeform 20"/>
            <p:cNvSpPr>
              <a:spLocks/>
            </p:cNvSpPr>
            <p:nvPr/>
          </p:nvSpPr>
          <p:spPr bwMode="auto">
            <a:xfrm>
              <a:off x="1927" y="1185"/>
              <a:ext cx="537" cy="567"/>
            </a:xfrm>
            <a:custGeom>
              <a:avLst/>
              <a:gdLst>
                <a:gd name="T0" fmla="*/ 0 w 537"/>
                <a:gd name="T1" fmla="*/ 159 h 567"/>
                <a:gd name="T2" fmla="*/ 454 w 537"/>
                <a:gd name="T3" fmla="*/ 68 h 567"/>
                <a:gd name="T4" fmla="*/ 499 w 537"/>
                <a:gd name="T5" fmla="*/ 567 h 567"/>
                <a:gd name="T6" fmla="*/ 0 60000 65536"/>
                <a:gd name="T7" fmla="*/ 0 60000 65536"/>
                <a:gd name="T8" fmla="*/ 0 60000 65536"/>
                <a:gd name="T9" fmla="*/ 0 w 537"/>
                <a:gd name="T10" fmla="*/ 0 h 567"/>
                <a:gd name="T11" fmla="*/ 537 w 537"/>
                <a:gd name="T12" fmla="*/ 567 h 567"/>
              </a:gdLst>
              <a:ahLst/>
              <a:cxnLst>
                <a:cxn ang="T6">
                  <a:pos x="T0" y="T1"/>
                </a:cxn>
                <a:cxn ang="T7">
                  <a:pos x="T2" y="T3"/>
                </a:cxn>
                <a:cxn ang="T8">
                  <a:pos x="T4" y="T5"/>
                </a:cxn>
              </a:cxnLst>
              <a:rect l="T9" t="T10" r="T11" b="T12"/>
              <a:pathLst>
                <a:path w="537" h="567">
                  <a:moveTo>
                    <a:pt x="0" y="159"/>
                  </a:moveTo>
                  <a:cubicBezTo>
                    <a:pt x="185" y="79"/>
                    <a:pt x="371" y="0"/>
                    <a:pt x="454" y="68"/>
                  </a:cubicBezTo>
                  <a:cubicBezTo>
                    <a:pt x="537" y="136"/>
                    <a:pt x="518" y="351"/>
                    <a:pt x="499" y="567"/>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35221" name="Freeform 21"/>
          <p:cNvSpPr>
            <a:spLocks/>
          </p:cNvSpPr>
          <p:nvPr/>
        </p:nvSpPr>
        <p:spPr bwMode="auto">
          <a:xfrm>
            <a:off x="7019925" y="3057525"/>
            <a:ext cx="576263" cy="360363"/>
          </a:xfrm>
          <a:custGeom>
            <a:avLst/>
            <a:gdLst>
              <a:gd name="T0" fmla="*/ 2147483646 w 2313"/>
              <a:gd name="T1" fmla="*/ 2147483646 h 1315"/>
              <a:gd name="T2" fmla="*/ 2147483646 w 2313"/>
              <a:gd name="T3" fmla="*/ 2147483646 h 1315"/>
              <a:gd name="T4" fmla="*/ 2147483646 w 2313"/>
              <a:gd name="T5" fmla="*/ 0 h 1315"/>
              <a:gd name="T6" fmla="*/ 2147483646 w 2313"/>
              <a:gd name="T7" fmla="*/ 0 h 1315"/>
              <a:gd name="T8" fmla="*/ 2147483646 w 2313"/>
              <a:gd name="T9" fmla="*/ 2147483646 h 1315"/>
              <a:gd name="T10" fmla="*/ 2147483646 w 2313"/>
              <a:gd name="T11" fmla="*/ 2147483646 h 1315"/>
              <a:gd name="T12" fmla="*/ 2147483646 w 2313"/>
              <a:gd name="T13" fmla="*/ 2147483646 h 1315"/>
              <a:gd name="T14" fmla="*/ 2147483646 w 2313"/>
              <a:gd name="T15" fmla="*/ 2147483646 h 1315"/>
              <a:gd name="T16" fmla="*/ 2147483646 w 2313"/>
              <a:gd name="T17" fmla="*/ 2147483646 h 1315"/>
              <a:gd name="T18" fmla="*/ 2147483646 w 2313"/>
              <a:gd name="T19" fmla="*/ 2147483646 h 1315"/>
              <a:gd name="T20" fmla="*/ 2147483646 w 2313"/>
              <a:gd name="T21" fmla="*/ 2147483646 h 1315"/>
              <a:gd name="T22" fmla="*/ 2147483646 w 2313"/>
              <a:gd name="T23" fmla="*/ 2147483646 h 1315"/>
              <a:gd name="T24" fmla="*/ 2147483646 w 2313"/>
              <a:gd name="T25" fmla="*/ 2147483646 h 1315"/>
              <a:gd name="T26" fmla="*/ 2147483646 w 2313"/>
              <a:gd name="T27" fmla="*/ 2147483646 h 1315"/>
              <a:gd name="T28" fmla="*/ 2147483646 w 2313"/>
              <a:gd name="T29" fmla="*/ 2147483646 h 1315"/>
              <a:gd name="T30" fmla="*/ 0 w 2313"/>
              <a:gd name="T31" fmla="*/ 2147483646 h 1315"/>
              <a:gd name="T32" fmla="*/ 2147483646 w 2313"/>
              <a:gd name="T33" fmla="*/ 2147483646 h 13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13"/>
              <a:gd name="T52" fmla="*/ 0 h 1315"/>
              <a:gd name="T53" fmla="*/ 2313 w 2313"/>
              <a:gd name="T54" fmla="*/ 1315 h 13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13" h="1315">
                <a:moveTo>
                  <a:pt x="227" y="589"/>
                </a:moveTo>
                <a:lnTo>
                  <a:pt x="544" y="589"/>
                </a:lnTo>
                <a:lnTo>
                  <a:pt x="1179" y="0"/>
                </a:lnTo>
                <a:lnTo>
                  <a:pt x="1315" y="0"/>
                </a:lnTo>
                <a:lnTo>
                  <a:pt x="953" y="589"/>
                </a:lnTo>
                <a:lnTo>
                  <a:pt x="1724" y="635"/>
                </a:lnTo>
                <a:lnTo>
                  <a:pt x="1996" y="363"/>
                </a:lnTo>
                <a:lnTo>
                  <a:pt x="2313" y="363"/>
                </a:lnTo>
                <a:lnTo>
                  <a:pt x="2041" y="635"/>
                </a:lnTo>
                <a:lnTo>
                  <a:pt x="2041" y="771"/>
                </a:lnTo>
                <a:lnTo>
                  <a:pt x="907" y="725"/>
                </a:lnTo>
                <a:lnTo>
                  <a:pt x="544" y="1315"/>
                </a:lnTo>
                <a:lnTo>
                  <a:pt x="363" y="1315"/>
                </a:lnTo>
                <a:lnTo>
                  <a:pt x="499" y="725"/>
                </a:lnTo>
                <a:lnTo>
                  <a:pt x="181" y="725"/>
                </a:lnTo>
                <a:lnTo>
                  <a:pt x="0" y="680"/>
                </a:lnTo>
                <a:lnTo>
                  <a:pt x="227" y="589"/>
                </a:lnTo>
                <a:close/>
              </a:path>
            </a:pathLst>
          </a:custGeom>
          <a:solidFill>
            <a:srgbClr val="66FF33"/>
          </a:solidFill>
          <a:ln w="9525">
            <a:solidFill>
              <a:schemeClr val="tx1"/>
            </a:solidFill>
            <a:round/>
            <a:headEnd/>
            <a:tailEnd/>
          </a:ln>
        </p:spPr>
        <p:txBody>
          <a:bodyPr/>
          <a:lstStyle/>
          <a:p>
            <a:endParaRPr lang="zh-CN" altLang="en-US"/>
          </a:p>
        </p:txBody>
      </p:sp>
      <p:sp>
        <p:nvSpPr>
          <p:cNvPr id="435222" name="Line 22"/>
          <p:cNvSpPr>
            <a:spLocks noChangeShapeType="1"/>
          </p:cNvSpPr>
          <p:nvPr/>
        </p:nvSpPr>
        <p:spPr bwMode="auto">
          <a:xfrm flipV="1">
            <a:off x="3419475" y="3273425"/>
            <a:ext cx="1512888" cy="1368425"/>
          </a:xfrm>
          <a:prstGeom prst="line">
            <a:avLst/>
          </a:prstGeom>
          <a:noFill/>
          <a:ln w="9525">
            <a:solidFill>
              <a:srgbClr val="FFFF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5223" name="Line 23"/>
          <p:cNvSpPr>
            <a:spLocks noChangeShapeType="1"/>
          </p:cNvSpPr>
          <p:nvPr/>
        </p:nvSpPr>
        <p:spPr bwMode="auto">
          <a:xfrm flipH="1">
            <a:off x="3490913" y="3201988"/>
            <a:ext cx="1512887" cy="1368425"/>
          </a:xfrm>
          <a:prstGeom prst="line">
            <a:avLst/>
          </a:prstGeom>
          <a:noFill/>
          <a:ln w="9525">
            <a:solidFill>
              <a:srgbClr val="BBE0E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5224" name="Oval 24"/>
          <p:cNvSpPr>
            <a:spLocks noChangeArrowheads="1"/>
          </p:cNvSpPr>
          <p:nvPr/>
        </p:nvSpPr>
        <p:spPr bwMode="auto">
          <a:xfrm>
            <a:off x="7740650" y="4570413"/>
            <a:ext cx="720725" cy="720725"/>
          </a:xfrm>
          <a:prstGeom prst="ellipse">
            <a:avLst/>
          </a:prstGeom>
          <a:noFill/>
          <a:ln w="28575">
            <a:solidFill>
              <a:srgbClr val="BBE0E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435225" name="Freeform 25"/>
          <p:cNvSpPr>
            <a:spLocks/>
          </p:cNvSpPr>
          <p:nvPr/>
        </p:nvSpPr>
        <p:spPr bwMode="auto">
          <a:xfrm>
            <a:off x="7885113" y="4713288"/>
            <a:ext cx="504825" cy="360362"/>
          </a:xfrm>
          <a:custGeom>
            <a:avLst/>
            <a:gdLst>
              <a:gd name="T0" fmla="*/ 0 w 544"/>
              <a:gd name="T1" fmla="*/ 2147483646 h 363"/>
              <a:gd name="T2" fmla="*/ 2147483646 w 544"/>
              <a:gd name="T3" fmla="*/ 0 h 363"/>
              <a:gd name="T4" fmla="*/ 2147483646 w 544"/>
              <a:gd name="T5" fmla="*/ 2147483646 h 363"/>
              <a:gd name="T6" fmla="*/ 2147483646 w 544"/>
              <a:gd name="T7" fmla="*/ 2147483646 h 363"/>
              <a:gd name="T8" fmla="*/ 2147483646 w 544"/>
              <a:gd name="T9" fmla="*/ 2147483646 h 363"/>
              <a:gd name="T10" fmla="*/ 2147483646 w 544"/>
              <a:gd name="T11" fmla="*/ 2147483646 h 363"/>
              <a:gd name="T12" fmla="*/ 2147483646 w 544"/>
              <a:gd name="T13" fmla="*/ 2147483646 h 363"/>
              <a:gd name="T14" fmla="*/ 0 60000 65536"/>
              <a:gd name="T15" fmla="*/ 0 60000 65536"/>
              <a:gd name="T16" fmla="*/ 0 60000 65536"/>
              <a:gd name="T17" fmla="*/ 0 60000 65536"/>
              <a:gd name="T18" fmla="*/ 0 60000 65536"/>
              <a:gd name="T19" fmla="*/ 0 60000 65536"/>
              <a:gd name="T20" fmla="*/ 0 60000 65536"/>
              <a:gd name="T21" fmla="*/ 0 w 544"/>
              <a:gd name="T22" fmla="*/ 0 h 363"/>
              <a:gd name="T23" fmla="*/ 544 w 54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4" h="363">
                <a:moveTo>
                  <a:pt x="0" y="363"/>
                </a:moveTo>
                <a:lnTo>
                  <a:pt x="90" y="0"/>
                </a:lnTo>
                <a:lnTo>
                  <a:pt x="136" y="318"/>
                </a:lnTo>
                <a:lnTo>
                  <a:pt x="362" y="318"/>
                </a:lnTo>
                <a:lnTo>
                  <a:pt x="408" y="137"/>
                </a:lnTo>
                <a:lnTo>
                  <a:pt x="453" y="363"/>
                </a:lnTo>
                <a:lnTo>
                  <a:pt x="544" y="363"/>
                </a:ln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5226" name="Rectangle 26"/>
          <p:cNvSpPr>
            <a:spLocks noChangeArrowheads="1"/>
          </p:cNvSpPr>
          <p:nvPr/>
        </p:nvSpPr>
        <p:spPr bwMode="auto">
          <a:xfrm>
            <a:off x="7669213" y="4425950"/>
            <a:ext cx="865187" cy="1368425"/>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435227" name="Text Box 27"/>
          <p:cNvSpPr txBox="1">
            <a:spLocks noChangeArrowheads="1"/>
          </p:cNvSpPr>
          <p:nvPr/>
        </p:nvSpPr>
        <p:spPr bwMode="auto">
          <a:xfrm>
            <a:off x="7524750" y="5745163"/>
            <a:ext cx="12239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zh-CN" altLang="en-US" sz="1600">
                <a:solidFill>
                  <a:srgbClr val="33CCFF"/>
                </a:solidFill>
                <a:latin typeface="幼圆" panose="02010509060101010101" pitchFamily="49" charset="-122"/>
                <a:ea typeface="幼圆" panose="02010509060101010101" pitchFamily="49" charset="-122"/>
              </a:rPr>
              <a:t>雷达监视屏</a:t>
            </a:r>
          </a:p>
        </p:txBody>
      </p:sp>
      <p:grpSp>
        <p:nvGrpSpPr>
          <p:cNvPr id="3" name="Group 28"/>
          <p:cNvGrpSpPr>
            <a:grpSpLocks/>
          </p:cNvGrpSpPr>
          <p:nvPr/>
        </p:nvGrpSpPr>
        <p:grpSpPr bwMode="auto">
          <a:xfrm>
            <a:off x="7669213" y="3843338"/>
            <a:ext cx="936625" cy="800100"/>
            <a:chOff x="3924" y="2292"/>
            <a:chExt cx="590" cy="504"/>
          </a:xfrm>
        </p:grpSpPr>
        <p:sp>
          <p:nvSpPr>
            <p:cNvPr id="47146" name="Text Box 29"/>
            <p:cNvSpPr txBox="1">
              <a:spLocks noChangeArrowheads="1"/>
            </p:cNvSpPr>
            <p:nvPr/>
          </p:nvSpPr>
          <p:spPr bwMode="auto">
            <a:xfrm>
              <a:off x="4106" y="2292"/>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en-GB" altLang="zh-CN" sz="1800">
                  <a:solidFill>
                    <a:srgbClr val="33CCFF"/>
                  </a:solidFill>
                  <a:latin typeface="幼圆" panose="02010509060101010101" pitchFamily="49" charset="-122"/>
                  <a:ea typeface="幼圆" panose="02010509060101010101" pitchFamily="49" charset="-122"/>
                </a:rPr>
                <a:t>t</a:t>
              </a:r>
              <a:endParaRPr lang="en-US" altLang="zh-CN" sz="1800">
                <a:solidFill>
                  <a:srgbClr val="33CCFF"/>
                </a:solidFill>
                <a:latin typeface="幼圆" panose="02010509060101010101" pitchFamily="49" charset="-122"/>
                <a:ea typeface="幼圆" panose="02010509060101010101" pitchFamily="49" charset="-122"/>
              </a:endParaRPr>
            </a:p>
          </p:txBody>
        </p:sp>
        <p:sp>
          <p:nvSpPr>
            <p:cNvPr id="47147" name="Line 30"/>
            <p:cNvSpPr>
              <a:spLocks noChangeShapeType="1"/>
            </p:cNvSpPr>
            <p:nvPr/>
          </p:nvSpPr>
          <p:spPr bwMode="auto">
            <a:xfrm>
              <a:off x="4106" y="2297"/>
              <a:ext cx="0" cy="499"/>
            </a:xfrm>
            <a:prstGeom prst="line">
              <a:avLst/>
            </a:prstGeom>
            <a:noFill/>
            <a:ln w="9525">
              <a:solidFill>
                <a:srgbClr val="3366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48" name="Line 31"/>
            <p:cNvSpPr>
              <a:spLocks noChangeShapeType="1"/>
            </p:cNvSpPr>
            <p:nvPr/>
          </p:nvSpPr>
          <p:spPr bwMode="auto">
            <a:xfrm flipV="1">
              <a:off x="4332" y="2297"/>
              <a:ext cx="0" cy="499"/>
            </a:xfrm>
            <a:prstGeom prst="line">
              <a:avLst/>
            </a:prstGeom>
            <a:noFill/>
            <a:ln w="9525">
              <a:solidFill>
                <a:srgbClr val="3366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49" name="Line 32"/>
            <p:cNvSpPr>
              <a:spLocks noChangeShapeType="1"/>
            </p:cNvSpPr>
            <p:nvPr/>
          </p:nvSpPr>
          <p:spPr bwMode="auto">
            <a:xfrm>
              <a:off x="3924" y="2433"/>
              <a:ext cx="182" cy="0"/>
            </a:xfrm>
            <a:prstGeom prst="line">
              <a:avLst/>
            </a:prstGeom>
            <a:noFill/>
            <a:ln w="9525">
              <a:solidFill>
                <a:srgbClr val="FFFF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50" name="Line 33"/>
            <p:cNvSpPr>
              <a:spLocks noChangeShapeType="1"/>
            </p:cNvSpPr>
            <p:nvPr/>
          </p:nvSpPr>
          <p:spPr bwMode="auto">
            <a:xfrm flipH="1">
              <a:off x="4332" y="2433"/>
              <a:ext cx="182" cy="0"/>
            </a:xfrm>
            <a:prstGeom prst="line">
              <a:avLst/>
            </a:prstGeom>
            <a:noFill/>
            <a:ln w="9525">
              <a:solidFill>
                <a:srgbClr val="FFFF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35234" name="Freeform 34"/>
          <p:cNvSpPr>
            <a:spLocks/>
          </p:cNvSpPr>
          <p:nvPr/>
        </p:nvSpPr>
        <p:spPr bwMode="auto">
          <a:xfrm>
            <a:off x="2916238" y="4713288"/>
            <a:ext cx="4608512" cy="1225550"/>
          </a:xfrm>
          <a:custGeom>
            <a:avLst/>
            <a:gdLst>
              <a:gd name="T0" fmla="*/ 2147483646 w 2903"/>
              <a:gd name="T1" fmla="*/ 0 h 772"/>
              <a:gd name="T2" fmla="*/ 0 w 2903"/>
              <a:gd name="T3" fmla="*/ 2147483646 h 772"/>
              <a:gd name="T4" fmla="*/ 2147483646 w 2903"/>
              <a:gd name="T5" fmla="*/ 2147483646 h 772"/>
              <a:gd name="T6" fmla="*/ 0 60000 65536"/>
              <a:gd name="T7" fmla="*/ 0 60000 65536"/>
              <a:gd name="T8" fmla="*/ 0 60000 65536"/>
              <a:gd name="T9" fmla="*/ 0 w 2903"/>
              <a:gd name="T10" fmla="*/ 0 h 772"/>
              <a:gd name="T11" fmla="*/ 2903 w 2903"/>
              <a:gd name="T12" fmla="*/ 772 h 772"/>
            </a:gdLst>
            <a:ahLst/>
            <a:cxnLst>
              <a:cxn ang="T6">
                <a:pos x="T0" y="T1"/>
              </a:cxn>
              <a:cxn ang="T7">
                <a:pos x="T2" y="T3"/>
              </a:cxn>
              <a:cxn ang="T8">
                <a:pos x="T4" y="T5"/>
              </a:cxn>
            </a:cxnLst>
            <a:rect l="T9" t="T10" r="T11" b="T12"/>
            <a:pathLst>
              <a:path w="2903" h="772">
                <a:moveTo>
                  <a:pt x="317" y="0"/>
                </a:moveTo>
                <a:lnTo>
                  <a:pt x="0" y="590"/>
                </a:lnTo>
                <a:lnTo>
                  <a:pt x="2903" y="772"/>
                </a:lnTo>
              </a:path>
            </a:pathLst>
          </a:custGeom>
          <a:noFill/>
          <a:ln w="9525">
            <a:solidFill>
              <a:srgbClr val="FFFFCC"/>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5235" name="Freeform 35"/>
          <p:cNvSpPr>
            <a:spLocks/>
          </p:cNvSpPr>
          <p:nvPr/>
        </p:nvSpPr>
        <p:spPr bwMode="auto">
          <a:xfrm>
            <a:off x="3419475" y="4138613"/>
            <a:ext cx="4248150" cy="574675"/>
          </a:xfrm>
          <a:custGeom>
            <a:avLst/>
            <a:gdLst>
              <a:gd name="T0" fmla="*/ 0 w 2676"/>
              <a:gd name="T1" fmla="*/ 2147483646 h 362"/>
              <a:gd name="T2" fmla="*/ 2147483646 w 2676"/>
              <a:gd name="T3" fmla="*/ 0 h 362"/>
              <a:gd name="T4" fmla="*/ 2147483646 w 2676"/>
              <a:gd name="T5" fmla="*/ 2147483646 h 362"/>
              <a:gd name="T6" fmla="*/ 0 60000 65536"/>
              <a:gd name="T7" fmla="*/ 0 60000 65536"/>
              <a:gd name="T8" fmla="*/ 0 60000 65536"/>
              <a:gd name="T9" fmla="*/ 0 w 2676"/>
              <a:gd name="T10" fmla="*/ 0 h 362"/>
              <a:gd name="T11" fmla="*/ 2676 w 2676"/>
              <a:gd name="T12" fmla="*/ 362 h 362"/>
            </a:gdLst>
            <a:ahLst/>
            <a:cxnLst>
              <a:cxn ang="T6">
                <a:pos x="T0" y="T1"/>
              </a:cxn>
              <a:cxn ang="T7">
                <a:pos x="T2" y="T3"/>
              </a:cxn>
              <a:cxn ang="T8">
                <a:pos x="T4" y="T5"/>
              </a:cxn>
            </a:cxnLst>
            <a:rect l="T9" t="T10" r="T11" b="T12"/>
            <a:pathLst>
              <a:path w="2676" h="362">
                <a:moveTo>
                  <a:pt x="0" y="362"/>
                </a:moveTo>
                <a:lnTo>
                  <a:pt x="726" y="0"/>
                </a:lnTo>
                <a:lnTo>
                  <a:pt x="2676" y="45"/>
                </a:lnTo>
              </a:path>
            </a:pathLst>
          </a:custGeom>
          <a:noFill/>
          <a:ln w="9525">
            <a:solidFill>
              <a:srgbClr val="FFFFCC"/>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5236" name="Freeform 36"/>
          <p:cNvSpPr>
            <a:spLocks/>
          </p:cNvSpPr>
          <p:nvPr/>
        </p:nvSpPr>
        <p:spPr bwMode="auto">
          <a:xfrm>
            <a:off x="3275013" y="3201988"/>
            <a:ext cx="1728787" cy="2376487"/>
          </a:xfrm>
          <a:custGeom>
            <a:avLst/>
            <a:gdLst>
              <a:gd name="T0" fmla="*/ 2147483646 w 1089"/>
              <a:gd name="T1" fmla="*/ 2147483646 h 1497"/>
              <a:gd name="T2" fmla="*/ 2147483646 w 1089"/>
              <a:gd name="T3" fmla="*/ 0 h 1497"/>
              <a:gd name="T4" fmla="*/ 2147483646 w 1089"/>
              <a:gd name="T5" fmla="*/ 2147483646 h 1497"/>
              <a:gd name="T6" fmla="*/ 0 w 1089"/>
              <a:gd name="T7" fmla="*/ 2147483646 h 1497"/>
              <a:gd name="T8" fmla="*/ 0 60000 65536"/>
              <a:gd name="T9" fmla="*/ 0 60000 65536"/>
              <a:gd name="T10" fmla="*/ 0 60000 65536"/>
              <a:gd name="T11" fmla="*/ 0 60000 65536"/>
              <a:gd name="T12" fmla="*/ 0 w 1089"/>
              <a:gd name="T13" fmla="*/ 0 h 1497"/>
              <a:gd name="T14" fmla="*/ 1089 w 1089"/>
              <a:gd name="T15" fmla="*/ 1497 h 1497"/>
            </a:gdLst>
            <a:ahLst/>
            <a:cxnLst>
              <a:cxn ang="T8">
                <a:pos x="T0" y="T1"/>
              </a:cxn>
              <a:cxn ang="T9">
                <a:pos x="T2" y="T3"/>
              </a:cxn>
              <a:cxn ang="T10">
                <a:pos x="T4" y="T5"/>
              </a:cxn>
              <a:cxn ang="T11">
                <a:pos x="T6" y="T7"/>
              </a:cxn>
            </a:cxnLst>
            <a:rect l="T12" t="T13" r="T14" b="T15"/>
            <a:pathLst>
              <a:path w="1089" h="1497">
                <a:moveTo>
                  <a:pt x="91" y="907"/>
                </a:moveTo>
                <a:lnTo>
                  <a:pt x="1089" y="0"/>
                </a:lnTo>
                <a:lnTo>
                  <a:pt x="1044" y="1497"/>
                </a:lnTo>
                <a:lnTo>
                  <a:pt x="0" y="952"/>
                </a:lnTo>
              </a:path>
            </a:pathLst>
          </a:custGeom>
          <a:solidFill>
            <a:srgbClr val="66FF33">
              <a:alpha val="25882"/>
            </a:srgbClr>
          </a:solidFill>
          <a:ln w="9525">
            <a:solidFill>
              <a:schemeClr val="bg1"/>
            </a:solidFill>
            <a:round/>
            <a:headEnd/>
            <a:tailEnd/>
          </a:ln>
        </p:spPr>
        <p:txBody>
          <a:bodyPr/>
          <a:lstStyle/>
          <a:p>
            <a:endParaRPr lang="zh-CN" altLang="en-US"/>
          </a:p>
        </p:txBody>
      </p:sp>
      <p:sp>
        <p:nvSpPr>
          <p:cNvPr id="435237" name="Text Box 37"/>
          <p:cNvSpPr txBox="1">
            <a:spLocks noChangeArrowheads="1"/>
          </p:cNvSpPr>
          <p:nvPr/>
        </p:nvSpPr>
        <p:spPr bwMode="auto">
          <a:xfrm>
            <a:off x="4140200" y="3417888"/>
            <a:ext cx="358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algn="ctr" eaLnBrk="1" hangingPunct="1">
              <a:spcBef>
                <a:spcPct val="50000"/>
              </a:spcBef>
              <a:buClrTx/>
              <a:buSzTx/>
              <a:buFontTx/>
              <a:buNone/>
            </a:pPr>
            <a:r>
              <a:rPr lang="en-US" altLang="zh-CN" sz="2000">
                <a:solidFill>
                  <a:srgbClr val="33CCFF"/>
                </a:solidFill>
                <a:latin typeface="幼圆" panose="02010509060101010101" pitchFamily="49" charset="-122"/>
                <a:ea typeface="幼圆" panose="02010509060101010101" pitchFamily="49" charset="-122"/>
              </a:rPr>
              <a:t>s</a:t>
            </a:r>
          </a:p>
        </p:txBody>
      </p:sp>
      <p:graphicFrame>
        <p:nvGraphicFramePr>
          <p:cNvPr id="435238" name="Object 38"/>
          <p:cNvGraphicFramePr>
            <a:graphicFrameLocks noChangeAspect="1"/>
          </p:cNvGraphicFramePr>
          <p:nvPr/>
        </p:nvGraphicFramePr>
        <p:xfrm>
          <a:off x="1690688" y="2741613"/>
          <a:ext cx="1079500" cy="836612"/>
        </p:xfrm>
        <a:graphic>
          <a:graphicData uri="http://schemas.openxmlformats.org/presentationml/2006/ole">
            <mc:AlternateContent xmlns:mc="http://schemas.openxmlformats.org/markup-compatibility/2006">
              <mc:Choice xmlns:v="urn:schemas-microsoft-com:vml" Requires="v">
                <p:oleObj spid="_x0000_s47302" name="公式" r:id="rId4" imgW="418976" imgH="304830" progId="Equation.3">
                  <p:embed/>
                </p:oleObj>
              </mc:Choice>
              <mc:Fallback>
                <p:oleObj name="公式" r:id="rId4" imgW="418976" imgH="304830" progId="Equation.3">
                  <p:embed/>
                  <p:pic>
                    <p:nvPicPr>
                      <p:cNvPr id="0" name="Object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0688" y="2741613"/>
                        <a:ext cx="1079500" cy="836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5239" name="Text Box 39"/>
          <p:cNvSpPr txBox="1">
            <a:spLocks noChangeArrowheads="1"/>
          </p:cNvSpPr>
          <p:nvPr/>
        </p:nvSpPr>
        <p:spPr bwMode="auto">
          <a:xfrm>
            <a:off x="3779838" y="5067300"/>
            <a:ext cx="358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algn="ctr" eaLnBrk="1" hangingPunct="1">
              <a:spcBef>
                <a:spcPct val="50000"/>
              </a:spcBef>
              <a:buClrTx/>
              <a:buSzTx/>
              <a:buFontTx/>
              <a:buNone/>
            </a:pPr>
            <a:r>
              <a:rPr lang="en-US" altLang="zh-CN" sz="1800">
                <a:solidFill>
                  <a:srgbClr val="33CCFF"/>
                </a:solidFill>
                <a:latin typeface="幼圆" panose="02010509060101010101" pitchFamily="49" charset="-122"/>
                <a:ea typeface="幼圆" panose="02010509060101010101" pitchFamily="49" charset="-122"/>
              </a:rPr>
              <a:t>D</a:t>
            </a:r>
          </a:p>
        </p:txBody>
      </p:sp>
      <p:sp>
        <p:nvSpPr>
          <p:cNvPr id="47132" name="Text Box 40"/>
          <p:cNvSpPr txBox="1">
            <a:spLocks noChangeArrowheads="1"/>
          </p:cNvSpPr>
          <p:nvPr/>
        </p:nvSpPr>
        <p:spPr bwMode="auto">
          <a:xfrm>
            <a:off x="1620838" y="5613400"/>
            <a:ext cx="358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algn="ctr" eaLnBrk="1" hangingPunct="1">
              <a:spcBef>
                <a:spcPct val="50000"/>
              </a:spcBef>
              <a:buClrTx/>
              <a:buSzTx/>
              <a:buFontTx/>
              <a:buNone/>
            </a:pPr>
            <a:r>
              <a:rPr lang="en-US" altLang="zh-CN" sz="1800">
                <a:solidFill>
                  <a:srgbClr val="33CCFF"/>
                </a:solidFill>
                <a:latin typeface="幼圆" panose="02010509060101010101" pitchFamily="49" charset="-122"/>
                <a:ea typeface="幼圆" panose="02010509060101010101" pitchFamily="49" charset="-122"/>
              </a:rPr>
              <a:t>x</a:t>
            </a:r>
          </a:p>
        </p:txBody>
      </p:sp>
      <p:sp>
        <p:nvSpPr>
          <p:cNvPr id="435241" name="Freeform 41"/>
          <p:cNvSpPr>
            <a:spLocks/>
          </p:cNvSpPr>
          <p:nvPr/>
        </p:nvSpPr>
        <p:spPr bwMode="auto">
          <a:xfrm>
            <a:off x="3636963" y="4462463"/>
            <a:ext cx="166687" cy="503237"/>
          </a:xfrm>
          <a:custGeom>
            <a:avLst/>
            <a:gdLst>
              <a:gd name="T0" fmla="*/ 0 w 105"/>
              <a:gd name="T1" fmla="*/ 0 h 317"/>
              <a:gd name="T2" fmla="*/ 2147483646 w 105"/>
              <a:gd name="T3" fmla="*/ 2147483646 h 317"/>
              <a:gd name="T4" fmla="*/ 2147483646 w 105"/>
              <a:gd name="T5" fmla="*/ 2147483646 h 317"/>
              <a:gd name="T6" fmla="*/ 0 60000 65536"/>
              <a:gd name="T7" fmla="*/ 0 60000 65536"/>
              <a:gd name="T8" fmla="*/ 0 60000 65536"/>
              <a:gd name="T9" fmla="*/ 0 w 105"/>
              <a:gd name="T10" fmla="*/ 0 h 317"/>
              <a:gd name="T11" fmla="*/ 105 w 105"/>
              <a:gd name="T12" fmla="*/ 317 h 317"/>
            </a:gdLst>
            <a:ahLst/>
            <a:cxnLst>
              <a:cxn ang="T6">
                <a:pos x="T0" y="T1"/>
              </a:cxn>
              <a:cxn ang="T7">
                <a:pos x="T2" y="T3"/>
              </a:cxn>
              <a:cxn ang="T8">
                <a:pos x="T4" y="T5"/>
              </a:cxn>
            </a:cxnLst>
            <a:rect l="T9" t="T10" r="T11" b="T12"/>
            <a:pathLst>
              <a:path w="105" h="317">
                <a:moveTo>
                  <a:pt x="0" y="0"/>
                </a:moveTo>
                <a:cubicBezTo>
                  <a:pt x="37" y="18"/>
                  <a:pt x="75" y="37"/>
                  <a:pt x="90" y="90"/>
                </a:cubicBezTo>
                <a:cubicBezTo>
                  <a:pt x="105" y="143"/>
                  <a:pt x="97" y="230"/>
                  <a:pt x="90" y="317"/>
                </a:cubicBez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35242" name="Object 42"/>
          <p:cNvGraphicFramePr>
            <a:graphicFrameLocks noChangeAspect="1"/>
          </p:cNvGraphicFramePr>
          <p:nvPr/>
        </p:nvGraphicFramePr>
        <p:xfrm>
          <a:off x="3852863" y="4533900"/>
          <a:ext cx="292100" cy="360363"/>
        </p:xfrm>
        <a:graphic>
          <a:graphicData uri="http://schemas.openxmlformats.org/presentationml/2006/ole">
            <mc:AlternateContent xmlns:mc="http://schemas.openxmlformats.org/markup-compatibility/2006">
              <mc:Choice xmlns:v="urn:schemas-microsoft-com:vml" Requires="v">
                <p:oleObj spid="_x0000_s47303" name="公式" r:id="rId6" imgW="76177" imgH="114210" progId="Equation.3">
                  <p:embed/>
                </p:oleObj>
              </mc:Choice>
              <mc:Fallback>
                <p:oleObj name="公式" r:id="rId6" imgW="76177" imgH="114210" progId="Equation.3">
                  <p:embed/>
                  <p:pic>
                    <p:nvPicPr>
                      <p:cNvPr id="0" name="Object 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2863" y="4533900"/>
                        <a:ext cx="292100" cy="36036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5243" name="Object 43"/>
          <p:cNvGraphicFramePr>
            <a:graphicFrameLocks noChangeAspect="1"/>
          </p:cNvGraphicFramePr>
          <p:nvPr/>
        </p:nvGraphicFramePr>
        <p:xfrm>
          <a:off x="2122488" y="5765800"/>
          <a:ext cx="4105275" cy="396875"/>
        </p:xfrm>
        <a:graphic>
          <a:graphicData uri="http://schemas.openxmlformats.org/presentationml/2006/ole">
            <mc:AlternateContent xmlns:mc="http://schemas.openxmlformats.org/markup-compatibility/2006">
              <mc:Choice xmlns:v="urn:schemas-microsoft-com:vml" Requires="v">
                <p:oleObj spid="_x0000_s47304" name="公式" r:id="rId8" imgW="2152689" imgH="133380" progId="Equation.3">
                  <p:embed/>
                </p:oleObj>
              </mc:Choice>
              <mc:Fallback>
                <p:oleObj name="公式" r:id="rId8" imgW="2152689" imgH="133380" progId="Equation.3">
                  <p:embed/>
                  <p:pic>
                    <p:nvPicPr>
                      <p:cNvPr id="0" name="Object 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2488" y="5765800"/>
                        <a:ext cx="41052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5244" name="Text Box 44"/>
          <p:cNvSpPr txBox="1">
            <a:spLocks noChangeArrowheads="1"/>
          </p:cNvSpPr>
          <p:nvPr/>
        </p:nvSpPr>
        <p:spPr bwMode="auto">
          <a:xfrm>
            <a:off x="4932363" y="4210050"/>
            <a:ext cx="358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algn="ctr" eaLnBrk="1" hangingPunct="1">
              <a:spcBef>
                <a:spcPct val="50000"/>
              </a:spcBef>
              <a:buClrTx/>
              <a:buSzTx/>
              <a:buFontTx/>
              <a:buNone/>
            </a:pPr>
            <a:r>
              <a:rPr lang="en-US" altLang="zh-CN" sz="1800">
                <a:solidFill>
                  <a:srgbClr val="33CCFF"/>
                </a:solidFill>
                <a:latin typeface="幼圆" panose="02010509060101010101" pitchFamily="49" charset="-122"/>
                <a:ea typeface="幼圆" panose="02010509060101010101" pitchFamily="49" charset="-122"/>
              </a:rPr>
              <a:t>H</a:t>
            </a:r>
          </a:p>
        </p:txBody>
      </p:sp>
      <p:sp>
        <p:nvSpPr>
          <p:cNvPr id="435245" name="Freeform 45"/>
          <p:cNvSpPr>
            <a:spLocks/>
          </p:cNvSpPr>
          <p:nvPr/>
        </p:nvSpPr>
        <p:spPr bwMode="auto">
          <a:xfrm>
            <a:off x="6659563" y="2884488"/>
            <a:ext cx="576262" cy="360362"/>
          </a:xfrm>
          <a:custGeom>
            <a:avLst/>
            <a:gdLst>
              <a:gd name="T0" fmla="*/ 2147483646 w 2313"/>
              <a:gd name="T1" fmla="*/ 2147483646 h 1315"/>
              <a:gd name="T2" fmla="*/ 2147483646 w 2313"/>
              <a:gd name="T3" fmla="*/ 2147483646 h 1315"/>
              <a:gd name="T4" fmla="*/ 2147483646 w 2313"/>
              <a:gd name="T5" fmla="*/ 0 h 1315"/>
              <a:gd name="T6" fmla="*/ 2147483646 w 2313"/>
              <a:gd name="T7" fmla="*/ 0 h 1315"/>
              <a:gd name="T8" fmla="*/ 2147483646 w 2313"/>
              <a:gd name="T9" fmla="*/ 2147483646 h 1315"/>
              <a:gd name="T10" fmla="*/ 2147483646 w 2313"/>
              <a:gd name="T11" fmla="*/ 2147483646 h 1315"/>
              <a:gd name="T12" fmla="*/ 2147483646 w 2313"/>
              <a:gd name="T13" fmla="*/ 2147483646 h 1315"/>
              <a:gd name="T14" fmla="*/ 2147483646 w 2313"/>
              <a:gd name="T15" fmla="*/ 2147483646 h 1315"/>
              <a:gd name="T16" fmla="*/ 2147483646 w 2313"/>
              <a:gd name="T17" fmla="*/ 2147483646 h 1315"/>
              <a:gd name="T18" fmla="*/ 2147483646 w 2313"/>
              <a:gd name="T19" fmla="*/ 2147483646 h 1315"/>
              <a:gd name="T20" fmla="*/ 2147483646 w 2313"/>
              <a:gd name="T21" fmla="*/ 2147483646 h 1315"/>
              <a:gd name="T22" fmla="*/ 2147483646 w 2313"/>
              <a:gd name="T23" fmla="*/ 2147483646 h 1315"/>
              <a:gd name="T24" fmla="*/ 2147483646 w 2313"/>
              <a:gd name="T25" fmla="*/ 2147483646 h 1315"/>
              <a:gd name="T26" fmla="*/ 2147483646 w 2313"/>
              <a:gd name="T27" fmla="*/ 2147483646 h 1315"/>
              <a:gd name="T28" fmla="*/ 2147483646 w 2313"/>
              <a:gd name="T29" fmla="*/ 2147483646 h 1315"/>
              <a:gd name="T30" fmla="*/ 0 w 2313"/>
              <a:gd name="T31" fmla="*/ 2147483646 h 1315"/>
              <a:gd name="T32" fmla="*/ 2147483646 w 2313"/>
              <a:gd name="T33" fmla="*/ 2147483646 h 13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13"/>
              <a:gd name="T52" fmla="*/ 0 h 1315"/>
              <a:gd name="T53" fmla="*/ 2313 w 2313"/>
              <a:gd name="T54" fmla="*/ 1315 h 13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13" h="1315">
                <a:moveTo>
                  <a:pt x="227" y="589"/>
                </a:moveTo>
                <a:lnTo>
                  <a:pt x="544" y="589"/>
                </a:lnTo>
                <a:lnTo>
                  <a:pt x="1179" y="0"/>
                </a:lnTo>
                <a:lnTo>
                  <a:pt x="1315" y="0"/>
                </a:lnTo>
                <a:lnTo>
                  <a:pt x="953" y="589"/>
                </a:lnTo>
                <a:lnTo>
                  <a:pt x="1724" y="635"/>
                </a:lnTo>
                <a:lnTo>
                  <a:pt x="1996" y="363"/>
                </a:lnTo>
                <a:lnTo>
                  <a:pt x="2313" y="363"/>
                </a:lnTo>
                <a:lnTo>
                  <a:pt x="2041" y="635"/>
                </a:lnTo>
                <a:lnTo>
                  <a:pt x="2041" y="771"/>
                </a:lnTo>
                <a:lnTo>
                  <a:pt x="907" y="725"/>
                </a:lnTo>
                <a:lnTo>
                  <a:pt x="544" y="1315"/>
                </a:lnTo>
                <a:lnTo>
                  <a:pt x="363" y="1315"/>
                </a:lnTo>
                <a:lnTo>
                  <a:pt x="499" y="725"/>
                </a:lnTo>
                <a:lnTo>
                  <a:pt x="181" y="725"/>
                </a:lnTo>
                <a:lnTo>
                  <a:pt x="0" y="680"/>
                </a:lnTo>
                <a:lnTo>
                  <a:pt x="227" y="589"/>
                </a:lnTo>
                <a:close/>
              </a:path>
            </a:pathLst>
          </a:custGeom>
          <a:solidFill>
            <a:srgbClr val="3399FF"/>
          </a:solidFill>
          <a:ln w="9525">
            <a:solidFill>
              <a:srgbClr val="F8F8F8"/>
            </a:solidFill>
            <a:round/>
            <a:headEnd/>
            <a:tailEnd/>
          </a:ln>
        </p:spPr>
        <p:txBody>
          <a:bodyPr/>
          <a:lstStyle/>
          <a:p>
            <a:endParaRPr lang="zh-CN" altLang="en-US"/>
          </a:p>
        </p:txBody>
      </p:sp>
      <p:grpSp>
        <p:nvGrpSpPr>
          <p:cNvPr id="4" name="Group 46"/>
          <p:cNvGrpSpPr>
            <a:grpSpLocks/>
          </p:cNvGrpSpPr>
          <p:nvPr/>
        </p:nvGrpSpPr>
        <p:grpSpPr bwMode="auto">
          <a:xfrm rot="222677">
            <a:off x="3467100" y="2957513"/>
            <a:ext cx="1752600" cy="1763712"/>
            <a:chOff x="3228" y="3498"/>
            <a:chExt cx="1104" cy="1111"/>
          </a:xfrm>
        </p:grpSpPr>
        <p:sp>
          <p:nvSpPr>
            <p:cNvPr id="47142" name="Freeform 47"/>
            <p:cNvSpPr>
              <a:spLocks/>
            </p:cNvSpPr>
            <p:nvPr/>
          </p:nvSpPr>
          <p:spPr bwMode="auto">
            <a:xfrm>
              <a:off x="3228" y="3611"/>
              <a:ext cx="953" cy="998"/>
            </a:xfrm>
            <a:custGeom>
              <a:avLst/>
              <a:gdLst>
                <a:gd name="T0" fmla="*/ 862 w 953"/>
                <a:gd name="T1" fmla="*/ 0 h 998"/>
                <a:gd name="T2" fmla="*/ 0 w 953"/>
                <a:gd name="T3" fmla="*/ 998 h 998"/>
                <a:gd name="T4" fmla="*/ 953 w 953"/>
                <a:gd name="T5" fmla="*/ 136 h 998"/>
                <a:gd name="T6" fmla="*/ 0 60000 65536"/>
                <a:gd name="T7" fmla="*/ 0 60000 65536"/>
                <a:gd name="T8" fmla="*/ 0 60000 65536"/>
                <a:gd name="T9" fmla="*/ 0 w 953"/>
                <a:gd name="T10" fmla="*/ 0 h 998"/>
                <a:gd name="T11" fmla="*/ 953 w 953"/>
                <a:gd name="T12" fmla="*/ 998 h 998"/>
              </a:gdLst>
              <a:ahLst/>
              <a:cxnLst>
                <a:cxn ang="T6">
                  <a:pos x="T0" y="T1"/>
                </a:cxn>
                <a:cxn ang="T7">
                  <a:pos x="T2" y="T3"/>
                </a:cxn>
                <a:cxn ang="T8">
                  <a:pos x="T4" y="T5"/>
                </a:cxn>
              </a:cxnLst>
              <a:rect l="T9" t="T10" r="T11" b="T12"/>
              <a:pathLst>
                <a:path w="953" h="998">
                  <a:moveTo>
                    <a:pt x="862" y="0"/>
                  </a:moveTo>
                  <a:lnTo>
                    <a:pt x="0" y="998"/>
                  </a:lnTo>
                  <a:lnTo>
                    <a:pt x="953" y="136"/>
                  </a:lnTo>
                </a:path>
              </a:pathLst>
            </a:custGeom>
            <a:noFill/>
            <a:ln w="9525">
              <a:solidFill>
                <a:srgbClr val="33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43" name="Freeform 48"/>
            <p:cNvSpPr>
              <a:spLocks/>
            </p:cNvSpPr>
            <p:nvPr/>
          </p:nvSpPr>
          <p:spPr bwMode="auto">
            <a:xfrm>
              <a:off x="4091" y="3498"/>
              <a:ext cx="241" cy="249"/>
            </a:xfrm>
            <a:custGeom>
              <a:avLst/>
              <a:gdLst>
                <a:gd name="T0" fmla="*/ 0 w 241"/>
                <a:gd name="T1" fmla="*/ 113 h 249"/>
                <a:gd name="T2" fmla="*/ 226 w 241"/>
                <a:gd name="T3" fmla="*/ 23 h 249"/>
                <a:gd name="T4" fmla="*/ 90 w 241"/>
                <a:gd name="T5" fmla="*/ 249 h 249"/>
                <a:gd name="T6" fmla="*/ 0 60000 65536"/>
                <a:gd name="T7" fmla="*/ 0 60000 65536"/>
                <a:gd name="T8" fmla="*/ 0 60000 65536"/>
                <a:gd name="T9" fmla="*/ 0 w 241"/>
                <a:gd name="T10" fmla="*/ 0 h 249"/>
                <a:gd name="T11" fmla="*/ 241 w 241"/>
                <a:gd name="T12" fmla="*/ 249 h 249"/>
              </a:gdLst>
              <a:ahLst/>
              <a:cxnLst>
                <a:cxn ang="T6">
                  <a:pos x="T0" y="T1"/>
                </a:cxn>
                <a:cxn ang="T7">
                  <a:pos x="T2" y="T3"/>
                </a:cxn>
                <a:cxn ang="T8">
                  <a:pos x="T4" y="T5"/>
                </a:cxn>
              </a:cxnLst>
              <a:rect l="T9" t="T10" r="T11" b="T12"/>
              <a:pathLst>
                <a:path w="241" h="249">
                  <a:moveTo>
                    <a:pt x="0" y="113"/>
                  </a:moveTo>
                  <a:cubicBezTo>
                    <a:pt x="105" y="56"/>
                    <a:pt x="211" y="0"/>
                    <a:pt x="226" y="23"/>
                  </a:cubicBezTo>
                  <a:cubicBezTo>
                    <a:pt x="241" y="46"/>
                    <a:pt x="165" y="147"/>
                    <a:pt x="90" y="249"/>
                  </a:cubicBezTo>
                </a:path>
              </a:pathLst>
            </a:custGeom>
            <a:noFill/>
            <a:ln w="9525">
              <a:solidFill>
                <a:srgbClr val="33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44" name="Oval 49"/>
            <p:cNvSpPr>
              <a:spLocks noChangeArrowheads="1"/>
            </p:cNvSpPr>
            <p:nvPr/>
          </p:nvSpPr>
          <p:spPr bwMode="auto">
            <a:xfrm rot="3342266">
              <a:off x="4063" y="3642"/>
              <a:ext cx="172" cy="65"/>
            </a:xfrm>
            <a:prstGeom prst="ellipse">
              <a:avLst/>
            </a:prstGeom>
            <a:noFill/>
            <a:ln w="9525">
              <a:solidFill>
                <a:srgbClr val="33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47145" name="Oval 50"/>
            <p:cNvSpPr>
              <a:spLocks noChangeArrowheads="1"/>
            </p:cNvSpPr>
            <p:nvPr/>
          </p:nvSpPr>
          <p:spPr bwMode="auto">
            <a:xfrm rot="3342266">
              <a:off x="3749" y="3976"/>
              <a:ext cx="113" cy="65"/>
            </a:xfrm>
            <a:prstGeom prst="ellipse">
              <a:avLst/>
            </a:prstGeom>
            <a:noFill/>
            <a:ln w="9525">
              <a:solidFill>
                <a:srgbClr val="33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grpSp>
      <p:sp>
        <p:nvSpPr>
          <p:cNvPr id="47139" name="Text Box 51"/>
          <p:cNvSpPr txBox="1">
            <a:spLocks noChangeArrowheads="1"/>
          </p:cNvSpPr>
          <p:nvPr/>
        </p:nvSpPr>
        <p:spPr bwMode="auto">
          <a:xfrm>
            <a:off x="1690688" y="6216650"/>
            <a:ext cx="70564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en-US" altLang="zh-CN" sz="1800">
                <a:solidFill>
                  <a:srgbClr val="33CCFF"/>
                </a:solidFill>
                <a:latin typeface="幼圆" panose="02010509060101010101" pitchFamily="49" charset="-122"/>
                <a:ea typeface="幼圆" panose="02010509060101010101" pitchFamily="49" charset="-122"/>
              </a:rPr>
              <a:t>    </a:t>
            </a:r>
            <a:r>
              <a:rPr lang="zh-CN" altLang="en-US" sz="1800">
                <a:solidFill>
                  <a:srgbClr val="33CCFF"/>
                </a:solidFill>
                <a:latin typeface="幼圆" panose="02010509060101010101" pitchFamily="49" charset="-122"/>
                <a:ea typeface="幼圆" panose="02010509060101010101" pitchFamily="49" charset="-122"/>
              </a:rPr>
              <a:t>微波雷达的突出优点是</a:t>
            </a:r>
            <a:r>
              <a:rPr lang="en-US" altLang="zh-CN" sz="1800">
                <a:solidFill>
                  <a:srgbClr val="33CCFF"/>
                </a:solidFill>
                <a:latin typeface="幼圆" panose="02010509060101010101" pitchFamily="49" charset="-122"/>
                <a:ea typeface="幼圆" panose="02010509060101010101" pitchFamily="49" charset="-122"/>
              </a:rPr>
              <a:t>:</a:t>
            </a:r>
            <a:r>
              <a:rPr lang="zh-CN" altLang="en-US" sz="1800">
                <a:solidFill>
                  <a:srgbClr val="33CCFF"/>
                </a:solidFill>
                <a:latin typeface="幼圆" panose="02010509060101010101" pitchFamily="49" charset="-122"/>
                <a:ea typeface="幼圆" panose="02010509060101010101" pitchFamily="49" charset="-122"/>
              </a:rPr>
              <a:t>能用较小的天线尺寸得到较窄的天线波束</a:t>
            </a:r>
            <a:r>
              <a:rPr lang="en-US" altLang="zh-CN" sz="1800">
                <a:solidFill>
                  <a:srgbClr val="33CCFF"/>
                </a:solidFill>
                <a:latin typeface="幼圆" panose="02010509060101010101" pitchFamily="49" charset="-122"/>
                <a:ea typeface="幼圆" panose="02010509060101010101" pitchFamily="49" charset="-122"/>
              </a:rPr>
              <a:t>,</a:t>
            </a:r>
            <a:r>
              <a:rPr lang="zh-CN" altLang="en-US" sz="1800">
                <a:solidFill>
                  <a:srgbClr val="33CCFF"/>
                </a:solidFill>
                <a:latin typeface="幼圆" panose="02010509060101010101" pitchFamily="49" charset="-122"/>
                <a:ea typeface="幼圆" panose="02010509060101010101" pitchFamily="49" charset="-122"/>
              </a:rPr>
              <a:t>外部噪声较低</a:t>
            </a:r>
            <a:r>
              <a:rPr lang="en-US" altLang="zh-CN" sz="1800">
                <a:solidFill>
                  <a:srgbClr val="33CCFF"/>
                </a:solidFill>
                <a:latin typeface="幼圆" panose="02010509060101010101" pitchFamily="49" charset="-122"/>
                <a:ea typeface="幼圆" panose="02010509060101010101" pitchFamily="49" charset="-122"/>
              </a:rPr>
              <a:t>,</a:t>
            </a:r>
            <a:r>
              <a:rPr lang="zh-CN" altLang="en-US" sz="1800">
                <a:solidFill>
                  <a:srgbClr val="33CCFF"/>
                </a:solidFill>
                <a:latin typeface="幼圆" panose="02010509060101010101" pitchFamily="49" charset="-122"/>
                <a:ea typeface="幼圆" panose="02010509060101010101" pitchFamily="49" charset="-122"/>
              </a:rPr>
              <a:t>全天候不受云层覆盖的影响</a:t>
            </a:r>
            <a:r>
              <a:rPr lang="en-US" altLang="zh-CN" sz="1800">
                <a:solidFill>
                  <a:srgbClr val="33CCFF"/>
                </a:solidFill>
                <a:latin typeface="幼圆" panose="02010509060101010101" pitchFamily="49" charset="-122"/>
                <a:ea typeface="幼圆" panose="02010509060101010101" pitchFamily="49" charset="-122"/>
              </a:rPr>
              <a:t>.</a:t>
            </a:r>
          </a:p>
        </p:txBody>
      </p:sp>
      <p:graphicFrame>
        <p:nvGraphicFramePr>
          <p:cNvPr id="435252" name="Object 52"/>
          <p:cNvGraphicFramePr>
            <a:graphicFrameLocks noChangeAspect="1"/>
          </p:cNvGraphicFramePr>
          <p:nvPr/>
        </p:nvGraphicFramePr>
        <p:xfrm>
          <a:off x="5580063" y="2968625"/>
          <a:ext cx="2232025" cy="347663"/>
        </p:xfrm>
        <a:graphic>
          <a:graphicData uri="http://schemas.openxmlformats.org/presentationml/2006/ole">
            <mc:AlternateContent xmlns:mc="http://schemas.openxmlformats.org/markup-compatibility/2006">
              <mc:Choice xmlns:v="urn:schemas-microsoft-com:vml" Requires="v">
                <p:oleObj spid="_x0000_s47305" name="公式" r:id="rId10" imgW="1295287" imgH="133380" progId="Equation.3">
                  <p:embed/>
                </p:oleObj>
              </mc:Choice>
              <mc:Fallback>
                <p:oleObj name="公式" r:id="rId10" imgW="1295287" imgH="133380" progId="Equation.3">
                  <p:embed/>
                  <p:pic>
                    <p:nvPicPr>
                      <p:cNvPr id="0" name="Object 5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0063" y="2968625"/>
                        <a:ext cx="2232025"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5253" name="Object 53"/>
          <p:cNvGraphicFramePr>
            <a:graphicFrameLocks noChangeAspect="1"/>
          </p:cNvGraphicFramePr>
          <p:nvPr/>
        </p:nvGraphicFramePr>
        <p:xfrm>
          <a:off x="5580063" y="3352800"/>
          <a:ext cx="3095625" cy="252413"/>
        </p:xfrm>
        <a:graphic>
          <a:graphicData uri="http://schemas.openxmlformats.org/presentationml/2006/ole">
            <mc:AlternateContent xmlns:mc="http://schemas.openxmlformats.org/markup-compatibility/2006">
              <mc:Choice xmlns:v="urn:schemas-microsoft-com:vml" Requires="v">
                <p:oleObj spid="_x0000_s47306" name="公式" r:id="rId12" imgW="2552756" imgH="133380" progId="Equation.3">
                  <p:embed/>
                </p:oleObj>
              </mc:Choice>
              <mc:Fallback>
                <p:oleObj name="公式" r:id="rId12" imgW="2552756" imgH="133380" progId="Equation.3">
                  <p:embed/>
                  <p:pic>
                    <p:nvPicPr>
                      <p:cNvPr id="0" name="Object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80063" y="3352800"/>
                        <a:ext cx="3095625" cy="25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5221"/>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0.0 0.0  L -0.25 0.0  E" pathEditMode="relative" ptsTypes="">
                                      <p:cBhvr>
                                        <p:cTn id="8" dur="5000" fill="hold"/>
                                        <p:tgtEl>
                                          <p:spTgt spid="435221"/>
                                        </p:tgtEl>
                                        <p:attrNameLst>
                                          <p:attrName>ppt_x</p:attrName>
                                          <p:attrName>ppt_y</p:attrName>
                                        </p:attrNameLst>
                                      </p:cBhvr>
                                    </p:animMotion>
                                  </p:childTnLst>
                                </p:cTn>
                              </p:par>
                            </p:childTnLst>
                          </p:cTn>
                        </p:par>
                        <p:par>
                          <p:cTn id="9" fill="hold" nodeType="afterGroup">
                            <p:stCondLst>
                              <p:cond delay="5000"/>
                            </p:stCondLst>
                            <p:childTnLst>
                              <p:par>
                                <p:cTn id="10" presetID="22" presetClass="entr" presetSubtype="8" repeatCount="200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nodeType="afterGroup">
                            <p:stCondLst>
                              <p:cond delay="6000"/>
                            </p:stCondLst>
                            <p:childTnLst>
                              <p:par>
                                <p:cTn id="14" presetID="22" presetClass="entr" presetSubtype="4" fill="remove" grpId="0" nodeType="afterEffect">
                                  <p:stCondLst>
                                    <p:cond delay="0"/>
                                  </p:stCondLst>
                                  <p:childTnLst>
                                    <p:set>
                                      <p:cBhvr>
                                        <p:cTn id="15" dur="1" fill="hold">
                                          <p:stCondLst>
                                            <p:cond delay="0"/>
                                          </p:stCondLst>
                                        </p:cTn>
                                        <p:tgtEl>
                                          <p:spTgt spid="435222"/>
                                        </p:tgtEl>
                                        <p:attrNameLst>
                                          <p:attrName>style.visibility</p:attrName>
                                        </p:attrNameLst>
                                      </p:cBhvr>
                                      <p:to>
                                        <p:strVal val="visible"/>
                                      </p:to>
                                    </p:set>
                                    <p:animEffect transition="in" filter="wipe(down)">
                                      <p:cBhvr>
                                        <p:cTn id="16" dur="2000"/>
                                        <p:tgtEl>
                                          <p:spTgt spid="435222"/>
                                        </p:tgtEl>
                                      </p:cBhvr>
                                    </p:animEffect>
                                  </p:childTnLst>
                                </p:cTn>
                              </p:par>
                            </p:childTnLst>
                          </p:cTn>
                        </p:par>
                        <p:par>
                          <p:cTn id="17" fill="hold" nodeType="afterGroup">
                            <p:stCondLst>
                              <p:cond delay="8000"/>
                            </p:stCondLst>
                            <p:childTnLst>
                              <p:par>
                                <p:cTn id="18" presetID="22" presetClass="entr" presetSubtype="2" fill="remove" grpId="0" nodeType="afterEffect">
                                  <p:stCondLst>
                                    <p:cond delay="0"/>
                                  </p:stCondLst>
                                  <p:childTnLst>
                                    <p:set>
                                      <p:cBhvr>
                                        <p:cTn id="19" dur="1" fill="hold">
                                          <p:stCondLst>
                                            <p:cond delay="0"/>
                                          </p:stCondLst>
                                        </p:cTn>
                                        <p:tgtEl>
                                          <p:spTgt spid="435223"/>
                                        </p:tgtEl>
                                        <p:attrNameLst>
                                          <p:attrName>style.visibility</p:attrName>
                                        </p:attrNameLst>
                                      </p:cBhvr>
                                      <p:to>
                                        <p:strVal val="visible"/>
                                      </p:to>
                                    </p:set>
                                    <p:animEffect transition="in" filter="wipe(right)">
                                      <p:cBhvr>
                                        <p:cTn id="20" dur="2000"/>
                                        <p:tgtEl>
                                          <p:spTgt spid="435223"/>
                                        </p:tgtEl>
                                      </p:cBhvr>
                                    </p:animEffect>
                                  </p:childTnLst>
                                </p:cTn>
                              </p:par>
                            </p:childTnLst>
                          </p:cTn>
                        </p:par>
                        <p:par>
                          <p:cTn id="21" fill="hold" nodeType="afterGroup">
                            <p:stCondLst>
                              <p:cond delay="10000"/>
                            </p:stCondLst>
                            <p:childTnLst>
                              <p:par>
                                <p:cTn id="22" presetID="51" presetClass="entr" presetSubtype="0" fill="hold" grpId="0" nodeType="afterEffect">
                                  <p:stCondLst>
                                    <p:cond delay="0"/>
                                  </p:stCondLst>
                                  <p:childTnLst>
                                    <p:set>
                                      <p:cBhvr>
                                        <p:cTn id="23" dur="1" fill="hold">
                                          <p:stCondLst>
                                            <p:cond delay="0"/>
                                          </p:stCondLst>
                                        </p:cTn>
                                        <p:tgtEl>
                                          <p:spTgt spid="435237"/>
                                        </p:tgtEl>
                                        <p:attrNameLst>
                                          <p:attrName>style.visibility</p:attrName>
                                        </p:attrNameLst>
                                      </p:cBhvr>
                                      <p:to>
                                        <p:strVal val="visible"/>
                                      </p:to>
                                    </p:set>
                                    <p:animEffect transition="in" filter="fade">
                                      <p:cBhvr>
                                        <p:cTn id="24" dur="770" decel="100000"/>
                                        <p:tgtEl>
                                          <p:spTgt spid="435237"/>
                                        </p:tgtEl>
                                      </p:cBhvr>
                                    </p:animEffect>
                                    <p:animScale>
                                      <p:cBhvr>
                                        <p:cTn id="25" dur="770" decel="100000"/>
                                        <p:tgtEl>
                                          <p:spTgt spid="435237"/>
                                        </p:tgtEl>
                                      </p:cBhvr>
                                      <p:from x="10000" y="10000"/>
                                      <p:to x="200000" y="450000"/>
                                    </p:animScale>
                                    <p:animScale>
                                      <p:cBhvr>
                                        <p:cTn id="26" dur="1230" accel="100000" fill="hold">
                                          <p:stCondLst>
                                            <p:cond delay="770"/>
                                          </p:stCondLst>
                                        </p:cTn>
                                        <p:tgtEl>
                                          <p:spTgt spid="435237"/>
                                        </p:tgtEl>
                                      </p:cBhvr>
                                      <p:from x="200000" y="450000"/>
                                      <p:to x="100000" y="100000"/>
                                    </p:animScale>
                                    <p:set>
                                      <p:cBhvr>
                                        <p:cTn id="27" dur="770" fill="hold"/>
                                        <p:tgtEl>
                                          <p:spTgt spid="435237"/>
                                        </p:tgtEl>
                                        <p:attrNameLst>
                                          <p:attrName>ppt_x</p:attrName>
                                        </p:attrNameLst>
                                      </p:cBhvr>
                                      <p:to>
                                        <p:strVal val="(0.5)"/>
                                      </p:to>
                                    </p:set>
                                    <p:anim from="(0.5)" to="(#ppt_x)" calcmode="lin" valueType="num">
                                      <p:cBhvr>
                                        <p:cTn id="28" dur="1230" accel="100000" fill="hold">
                                          <p:stCondLst>
                                            <p:cond delay="770"/>
                                          </p:stCondLst>
                                        </p:cTn>
                                        <p:tgtEl>
                                          <p:spTgt spid="435237"/>
                                        </p:tgtEl>
                                        <p:attrNameLst>
                                          <p:attrName>ppt_x</p:attrName>
                                        </p:attrNameLst>
                                      </p:cBhvr>
                                    </p:anim>
                                    <p:set>
                                      <p:cBhvr>
                                        <p:cTn id="29" dur="770" fill="hold"/>
                                        <p:tgtEl>
                                          <p:spTgt spid="435237"/>
                                        </p:tgtEl>
                                        <p:attrNameLst>
                                          <p:attrName>ppt_y</p:attrName>
                                        </p:attrNameLst>
                                      </p:cBhvr>
                                      <p:to>
                                        <p:strVal val="(#ppt_y+0.4)"/>
                                      </p:to>
                                    </p:set>
                                    <p:anim from="(#ppt_y+0.4)" to="(#ppt_y)" calcmode="lin" valueType="num">
                                      <p:cBhvr>
                                        <p:cTn id="30" dur="1230" accel="100000" fill="hold">
                                          <p:stCondLst>
                                            <p:cond delay="770"/>
                                          </p:stCondLst>
                                        </p:cTn>
                                        <p:tgtEl>
                                          <p:spTgt spid="435237"/>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restart="whenNotActive" fill="hold" evtFilter="cancelBubble" nodeType="interactiveSeq">
                <p:stCondLst>
                  <p:cond evt="onClick" delay="0">
                    <p:tgtEl>
                      <p:spTgt spid="435237"/>
                    </p:tgtEl>
                  </p:cond>
                </p:stCondLst>
                <p:endSync evt="end" delay="0">
                  <p:rtn val="all"/>
                </p:endSync>
                <p:childTnLst>
                  <p:par>
                    <p:cTn id="32" fill="hold" nodeType="clickPar">
                      <p:stCondLst>
                        <p:cond delay="0"/>
                      </p:stCondLst>
                      <p:childTnLst>
                        <p:par>
                          <p:cTn id="33" fill="hold" nodeType="withGroup">
                            <p:stCondLst>
                              <p:cond delay="0"/>
                            </p:stCondLst>
                            <p:childTnLst>
                              <p:par>
                                <p:cTn id="34" presetID="22" presetClass="entr" presetSubtype="8" fill="hold" grpId="0" nodeType="withEffect">
                                  <p:stCondLst>
                                    <p:cond delay="0"/>
                                  </p:stCondLst>
                                  <p:childTnLst>
                                    <p:set>
                                      <p:cBhvr>
                                        <p:cTn id="35" dur="1" fill="hold">
                                          <p:stCondLst>
                                            <p:cond delay="0"/>
                                          </p:stCondLst>
                                        </p:cTn>
                                        <p:tgtEl>
                                          <p:spTgt spid="435235"/>
                                        </p:tgtEl>
                                        <p:attrNameLst>
                                          <p:attrName>style.visibility</p:attrName>
                                        </p:attrNameLst>
                                      </p:cBhvr>
                                      <p:to>
                                        <p:strVal val="visible"/>
                                      </p:to>
                                    </p:set>
                                    <p:animEffect transition="in" filter="wipe(left)">
                                      <p:cBhvr>
                                        <p:cTn id="36" dur="1000"/>
                                        <p:tgtEl>
                                          <p:spTgt spid="435235"/>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35234"/>
                                        </p:tgtEl>
                                        <p:attrNameLst>
                                          <p:attrName>style.visibility</p:attrName>
                                        </p:attrNameLst>
                                      </p:cBhvr>
                                      <p:to>
                                        <p:strVal val="visible"/>
                                      </p:to>
                                    </p:set>
                                    <p:animEffect transition="in" filter="wipe(left)">
                                      <p:cBhvr>
                                        <p:cTn id="39" dur="1000"/>
                                        <p:tgtEl>
                                          <p:spTgt spid="435234"/>
                                        </p:tgtEl>
                                      </p:cBhvr>
                                    </p:animEffect>
                                  </p:childTnLst>
                                </p:cTn>
                              </p:par>
                              <p:par>
                                <p:cTn id="40" presetID="42" presetClass="entr" presetSubtype="0" fill="hold" grpId="0" nodeType="withEffect">
                                  <p:stCondLst>
                                    <p:cond delay="0"/>
                                  </p:stCondLst>
                                  <p:childTnLst>
                                    <p:set>
                                      <p:cBhvr>
                                        <p:cTn id="41" dur="1" fill="hold">
                                          <p:stCondLst>
                                            <p:cond delay="0"/>
                                          </p:stCondLst>
                                        </p:cTn>
                                        <p:tgtEl>
                                          <p:spTgt spid="435227"/>
                                        </p:tgtEl>
                                        <p:attrNameLst>
                                          <p:attrName>style.visibility</p:attrName>
                                        </p:attrNameLst>
                                      </p:cBhvr>
                                      <p:to>
                                        <p:strVal val="visible"/>
                                      </p:to>
                                    </p:set>
                                    <p:animEffect transition="in" filter="fade">
                                      <p:cBhvr>
                                        <p:cTn id="42" dur="1000"/>
                                        <p:tgtEl>
                                          <p:spTgt spid="435227"/>
                                        </p:tgtEl>
                                      </p:cBhvr>
                                    </p:animEffect>
                                    <p:anim calcmode="lin" valueType="num">
                                      <p:cBhvr>
                                        <p:cTn id="43" dur="1000" fill="hold"/>
                                        <p:tgtEl>
                                          <p:spTgt spid="435227"/>
                                        </p:tgtEl>
                                        <p:attrNameLst>
                                          <p:attrName>ppt_x</p:attrName>
                                        </p:attrNameLst>
                                      </p:cBhvr>
                                      <p:tavLst>
                                        <p:tav tm="0">
                                          <p:val>
                                            <p:strVal val="#ppt_x"/>
                                          </p:val>
                                        </p:tav>
                                        <p:tav tm="100000">
                                          <p:val>
                                            <p:strVal val="#ppt_x"/>
                                          </p:val>
                                        </p:tav>
                                      </p:tavLst>
                                    </p:anim>
                                    <p:anim calcmode="lin" valueType="num">
                                      <p:cBhvr>
                                        <p:cTn id="44" dur="1000" fill="hold"/>
                                        <p:tgtEl>
                                          <p:spTgt spid="435227"/>
                                        </p:tgtEl>
                                        <p:attrNameLst>
                                          <p:attrName>ppt_y</p:attrName>
                                        </p:attrNameLst>
                                      </p:cBhvr>
                                      <p:tavLst>
                                        <p:tav tm="0">
                                          <p:val>
                                            <p:strVal val="#ppt_y+.1"/>
                                          </p:val>
                                        </p:tav>
                                        <p:tav tm="100000">
                                          <p:val>
                                            <p:strVal val="#ppt_y"/>
                                          </p:val>
                                        </p:tav>
                                      </p:tavLst>
                                    </p:anim>
                                  </p:childTnLst>
                                </p:cTn>
                              </p:par>
                            </p:childTnLst>
                          </p:cTn>
                        </p:par>
                        <p:par>
                          <p:cTn id="45" fill="hold" nodeType="afterGroup">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43522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35226"/>
                                        </p:tgtEl>
                                        <p:attrNameLst>
                                          <p:attrName>style.visibility</p:attrName>
                                        </p:attrNameLst>
                                      </p:cBhvr>
                                      <p:to>
                                        <p:strVal val="visible"/>
                                      </p:to>
                                    </p:set>
                                  </p:childTnLst>
                                </p:cTn>
                              </p:par>
                              <p:par>
                                <p:cTn id="50" presetID="22" presetClass="entr" presetSubtype="8" repeatCount="3000" fill="hold" grpId="0" nodeType="withEffect">
                                  <p:stCondLst>
                                    <p:cond delay="1400"/>
                                  </p:stCondLst>
                                  <p:childTnLst>
                                    <p:set>
                                      <p:cBhvr>
                                        <p:cTn id="51" dur="1" fill="hold">
                                          <p:stCondLst>
                                            <p:cond delay="0"/>
                                          </p:stCondLst>
                                        </p:cTn>
                                        <p:tgtEl>
                                          <p:spTgt spid="435225"/>
                                        </p:tgtEl>
                                        <p:attrNameLst>
                                          <p:attrName>style.visibility</p:attrName>
                                        </p:attrNameLst>
                                      </p:cBhvr>
                                      <p:to>
                                        <p:strVal val="visible"/>
                                      </p:to>
                                    </p:set>
                                    <p:animEffect transition="in" filter="wipe(left)">
                                      <p:cBhvr>
                                        <p:cTn id="52" dur="1000"/>
                                        <p:tgtEl>
                                          <p:spTgt spid="435225"/>
                                        </p:tgtEl>
                                      </p:cBhvr>
                                    </p:animEffect>
                                  </p:childTnLst>
                                </p:cTn>
                              </p:par>
                            </p:childTnLst>
                          </p:cTn>
                        </p:par>
                        <p:par>
                          <p:cTn id="53" fill="hold" nodeType="afterGroup">
                            <p:stCondLst>
                              <p:cond delay="5400"/>
                            </p:stCondLst>
                            <p:childTnLst>
                              <p:par>
                                <p:cTn id="54" presetID="42" presetClass="entr" presetSubtype="0" fill="hold"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1000"/>
                                        <p:tgtEl>
                                          <p:spTgt spid="3"/>
                                        </p:tgtEl>
                                      </p:cBhvr>
                                    </p:animEffect>
                                    <p:anim calcmode="lin" valueType="num">
                                      <p:cBhvr>
                                        <p:cTn id="57" dur="1000" fill="hold"/>
                                        <p:tgtEl>
                                          <p:spTgt spid="3"/>
                                        </p:tgtEl>
                                        <p:attrNameLst>
                                          <p:attrName>ppt_x</p:attrName>
                                        </p:attrNameLst>
                                      </p:cBhvr>
                                      <p:tavLst>
                                        <p:tav tm="0">
                                          <p:val>
                                            <p:strVal val="#ppt_x"/>
                                          </p:val>
                                        </p:tav>
                                        <p:tav tm="100000">
                                          <p:val>
                                            <p:strVal val="#ppt_x"/>
                                          </p:val>
                                        </p:tav>
                                      </p:tavLst>
                                    </p:anim>
                                    <p:anim calcmode="lin" valueType="num">
                                      <p:cBhvr>
                                        <p:cTn id="58" dur="1000" fill="hold"/>
                                        <p:tgtEl>
                                          <p:spTgt spid="3"/>
                                        </p:tgtEl>
                                        <p:attrNameLst>
                                          <p:attrName>ppt_y</p:attrName>
                                        </p:attrNameLst>
                                      </p:cBhvr>
                                      <p:tavLst>
                                        <p:tav tm="0">
                                          <p:val>
                                            <p:strVal val="#ppt_y+.1"/>
                                          </p:val>
                                        </p:tav>
                                        <p:tav tm="100000">
                                          <p:val>
                                            <p:strVal val="#ppt_y"/>
                                          </p:val>
                                        </p:tav>
                                      </p:tavLst>
                                    </p:anim>
                                  </p:childTnLst>
                                </p:cTn>
                              </p:par>
                            </p:childTnLst>
                          </p:cTn>
                        </p:par>
                        <p:par>
                          <p:cTn id="59" fill="hold" nodeType="afterGroup">
                            <p:stCondLst>
                              <p:cond delay="6400"/>
                            </p:stCondLst>
                            <p:childTnLst>
                              <p:par>
                                <p:cTn id="60" presetID="42" presetClass="entr" presetSubtype="0" fill="hold" nodeType="afterEffect">
                                  <p:stCondLst>
                                    <p:cond delay="0"/>
                                  </p:stCondLst>
                                  <p:childTnLst>
                                    <p:set>
                                      <p:cBhvr>
                                        <p:cTn id="61" dur="1" fill="hold">
                                          <p:stCondLst>
                                            <p:cond delay="0"/>
                                          </p:stCondLst>
                                        </p:cTn>
                                        <p:tgtEl>
                                          <p:spTgt spid="435238"/>
                                        </p:tgtEl>
                                        <p:attrNameLst>
                                          <p:attrName>style.visibility</p:attrName>
                                        </p:attrNameLst>
                                      </p:cBhvr>
                                      <p:to>
                                        <p:strVal val="visible"/>
                                      </p:to>
                                    </p:set>
                                    <p:animEffect transition="in" filter="fade">
                                      <p:cBhvr>
                                        <p:cTn id="62" dur="1000"/>
                                        <p:tgtEl>
                                          <p:spTgt spid="435238"/>
                                        </p:tgtEl>
                                      </p:cBhvr>
                                    </p:animEffect>
                                    <p:anim calcmode="lin" valueType="num">
                                      <p:cBhvr>
                                        <p:cTn id="63" dur="1000" fill="hold"/>
                                        <p:tgtEl>
                                          <p:spTgt spid="435238"/>
                                        </p:tgtEl>
                                        <p:attrNameLst>
                                          <p:attrName>ppt_x</p:attrName>
                                        </p:attrNameLst>
                                      </p:cBhvr>
                                      <p:tavLst>
                                        <p:tav tm="0">
                                          <p:val>
                                            <p:strVal val="#ppt_x"/>
                                          </p:val>
                                        </p:tav>
                                        <p:tav tm="100000">
                                          <p:val>
                                            <p:strVal val="#ppt_x"/>
                                          </p:val>
                                        </p:tav>
                                      </p:tavLst>
                                    </p:anim>
                                    <p:anim calcmode="lin" valueType="num">
                                      <p:cBhvr>
                                        <p:cTn id="64" dur="1000" fill="hold"/>
                                        <p:tgtEl>
                                          <p:spTgt spid="435238"/>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435237"/>
                  </p:tgtEl>
                </p:cond>
              </p:nextCondLst>
            </p:seq>
            <p:seq concurrent="1" nextAc="seek">
              <p:cTn id="65" restart="whenNotActive" fill="hold" evtFilter="cancelBubble" nodeType="interactiveSeq">
                <p:stCondLst>
                  <p:cond evt="onClick" delay="0">
                    <p:tgtEl>
                      <p:spTgt spid="435238"/>
                    </p:tgtEl>
                  </p:cond>
                </p:stCondLst>
                <p:endSync evt="end" delay="0">
                  <p:rtn val="all"/>
                </p:endSync>
                <p:childTnLst>
                  <p:par>
                    <p:cTn id="66" fill="hold" nodeType="clickPar">
                      <p:stCondLst>
                        <p:cond delay="0"/>
                      </p:stCondLst>
                      <p:childTnLst>
                        <p:par>
                          <p:cTn id="67" fill="hold" nodeType="withGroup">
                            <p:stCondLst>
                              <p:cond delay="0"/>
                            </p:stCondLst>
                            <p:childTnLst>
                              <p:par>
                                <p:cTn id="68" presetID="22" presetClass="entr" presetSubtype="8" fill="hold" grpId="0" nodeType="afterEffect">
                                  <p:stCondLst>
                                    <p:cond delay="0"/>
                                  </p:stCondLst>
                                  <p:childTnLst>
                                    <p:set>
                                      <p:cBhvr>
                                        <p:cTn id="69" dur="1" fill="hold">
                                          <p:stCondLst>
                                            <p:cond delay="0"/>
                                          </p:stCondLst>
                                        </p:cTn>
                                        <p:tgtEl>
                                          <p:spTgt spid="435236"/>
                                        </p:tgtEl>
                                        <p:attrNameLst>
                                          <p:attrName>style.visibility</p:attrName>
                                        </p:attrNameLst>
                                      </p:cBhvr>
                                      <p:to>
                                        <p:strVal val="visible"/>
                                      </p:to>
                                    </p:set>
                                    <p:animEffect transition="in" filter="wipe(left)">
                                      <p:cBhvr>
                                        <p:cTn id="70" dur="3000"/>
                                        <p:tgtEl>
                                          <p:spTgt spid="435236"/>
                                        </p:tgtEl>
                                      </p:cBhvr>
                                    </p:animEffect>
                                  </p:childTnLst>
                                </p:cTn>
                              </p:par>
                            </p:childTnLst>
                          </p:cTn>
                        </p:par>
                        <p:par>
                          <p:cTn id="71" fill="hold" nodeType="afterGroup">
                            <p:stCondLst>
                              <p:cond delay="3000"/>
                            </p:stCondLst>
                            <p:childTnLst>
                              <p:par>
                                <p:cTn id="72" presetID="12" presetClass="entr" presetSubtype="4" fill="hold" nodeType="afterEffect">
                                  <p:stCondLst>
                                    <p:cond delay="0"/>
                                  </p:stCondLst>
                                  <p:childTnLst>
                                    <p:set>
                                      <p:cBhvr>
                                        <p:cTn id="73" dur="1" fill="hold">
                                          <p:stCondLst>
                                            <p:cond delay="0"/>
                                          </p:stCondLst>
                                        </p:cTn>
                                        <p:tgtEl>
                                          <p:spTgt spid="435242"/>
                                        </p:tgtEl>
                                        <p:attrNameLst>
                                          <p:attrName>style.visibility</p:attrName>
                                        </p:attrNameLst>
                                      </p:cBhvr>
                                      <p:to>
                                        <p:strVal val="visible"/>
                                      </p:to>
                                    </p:set>
                                    <p:animEffect transition="in" filter="slide(fromBottom)">
                                      <p:cBhvr>
                                        <p:cTn id="74" dur="2000"/>
                                        <p:tgtEl>
                                          <p:spTgt spid="435242"/>
                                        </p:tgtEl>
                                      </p:cBhvr>
                                    </p:animEffect>
                                  </p:childTnLst>
                                </p:cTn>
                              </p:par>
                              <p:par>
                                <p:cTn id="75" presetID="1" presetClass="entr" presetSubtype="0" fill="hold" grpId="0" nodeType="withEffect">
                                  <p:stCondLst>
                                    <p:cond delay="0"/>
                                  </p:stCondLst>
                                  <p:childTnLst>
                                    <p:set>
                                      <p:cBhvr>
                                        <p:cTn id="76" dur="1" fill="hold">
                                          <p:stCondLst>
                                            <p:cond delay="0"/>
                                          </p:stCondLst>
                                        </p:cTn>
                                        <p:tgtEl>
                                          <p:spTgt spid="435241"/>
                                        </p:tgtEl>
                                        <p:attrNameLst>
                                          <p:attrName>style.visibility</p:attrName>
                                        </p:attrNameLst>
                                      </p:cBhvr>
                                      <p:to>
                                        <p:strVal val="visible"/>
                                      </p:to>
                                    </p:set>
                                  </p:childTnLst>
                                </p:cTn>
                              </p:par>
                            </p:childTnLst>
                          </p:cTn>
                        </p:par>
                        <p:par>
                          <p:cTn id="77" fill="hold" nodeType="afterGroup">
                            <p:stCondLst>
                              <p:cond delay="5000"/>
                            </p:stCondLst>
                            <p:childTnLst>
                              <p:par>
                                <p:cTn id="78" presetID="22" presetClass="entr" presetSubtype="1" fill="hold" grpId="0" nodeType="afterEffect">
                                  <p:stCondLst>
                                    <p:cond delay="0"/>
                                  </p:stCondLst>
                                  <p:childTnLst>
                                    <p:set>
                                      <p:cBhvr>
                                        <p:cTn id="79" dur="1" fill="hold">
                                          <p:stCondLst>
                                            <p:cond delay="0"/>
                                          </p:stCondLst>
                                        </p:cTn>
                                        <p:tgtEl>
                                          <p:spTgt spid="435211"/>
                                        </p:tgtEl>
                                        <p:attrNameLst>
                                          <p:attrName>style.visibility</p:attrName>
                                        </p:attrNameLst>
                                      </p:cBhvr>
                                      <p:to>
                                        <p:strVal val="visible"/>
                                      </p:to>
                                    </p:set>
                                    <p:animEffect transition="in" filter="wipe(up)">
                                      <p:cBhvr>
                                        <p:cTn id="80" dur="2000"/>
                                        <p:tgtEl>
                                          <p:spTgt spid="435211"/>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435210"/>
                                        </p:tgtEl>
                                        <p:attrNameLst>
                                          <p:attrName>style.visibility</p:attrName>
                                        </p:attrNameLst>
                                      </p:cBhvr>
                                      <p:to>
                                        <p:strVal val="visible"/>
                                      </p:to>
                                    </p:set>
                                    <p:animEffect transition="in" filter="wipe(left)">
                                      <p:cBhvr>
                                        <p:cTn id="83" dur="2000"/>
                                        <p:tgtEl>
                                          <p:spTgt spid="435210"/>
                                        </p:tgtEl>
                                      </p:cBhvr>
                                    </p:animEffect>
                                  </p:childTnLst>
                                </p:cTn>
                              </p:par>
                            </p:childTnLst>
                          </p:cTn>
                        </p:par>
                        <p:par>
                          <p:cTn id="84" fill="hold" nodeType="afterGroup">
                            <p:stCondLst>
                              <p:cond delay="7000"/>
                            </p:stCondLst>
                            <p:childTnLst>
                              <p:par>
                                <p:cTn id="85" presetID="51" presetClass="entr" presetSubtype="0" fill="hold" grpId="0" nodeType="afterEffect">
                                  <p:stCondLst>
                                    <p:cond delay="0"/>
                                  </p:stCondLst>
                                  <p:childTnLst>
                                    <p:set>
                                      <p:cBhvr>
                                        <p:cTn id="86" dur="1" fill="hold">
                                          <p:stCondLst>
                                            <p:cond delay="0"/>
                                          </p:stCondLst>
                                        </p:cTn>
                                        <p:tgtEl>
                                          <p:spTgt spid="435239"/>
                                        </p:tgtEl>
                                        <p:attrNameLst>
                                          <p:attrName>style.visibility</p:attrName>
                                        </p:attrNameLst>
                                      </p:cBhvr>
                                      <p:to>
                                        <p:strVal val="visible"/>
                                      </p:to>
                                    </p:set>
                                    <p:animEffect transition="in" filter="fade">
                                      <p:cBhvr>
                                        <p:cTn id="87" dur="192" decel="100000"/>
                                        <p:tgtEl>
                                          <p:spTgt spid="435239"/>
                                        </p:tgtEl>
                                      </p:cBhvr>
                                    </p:animEffect>
                                    <p:animScale>
                                      <p:cBhvr>
                                        <p:cTn id="88" dur="192" decel="100000"/>
                                        <p:tgtEl>
                                          <p:spTgt spid="435239"/>
                                        </p:tgtEl>
                                      </p:cBhvr>
                                      <p:from x="10000" y="10000"/>
                                      <p:to x="200000" y="450000"/>
                                    </p:animScale>
                                    <p:animScale>
                                      <p:cBhvr>
                                        <p:cTn id="89" dur="308" accel="100000" fill="hold">
                                          <p:stCondLst>
                                            <p:cond delay="192"/>
                                          </p:stCondLst>
                                        </p:cTn>
                                        <p:tgtEl>
                                          <p:spTgt spid="435239"/>
                                        </p:tgtEl>
                                      </p:cBhvr>
                                      <p:from x="200000" y="450000"/>
                                      <p:to x="100000" y="100000"/>
                                    </p:animScale>
                                    <p:set>
                                      <p:cBhvr>
                                        <p:cTn id="90" dur="192" fill="hold"/>
                                        <p:tgtEl>
                                          <p:spTgt spid="435239"/>
                                        </p:tgtEl>
                                        <p:attrNameLst>
                                          <p:attrName>ppt_x</p:attrName>
                                        </p:attrNameLst>
                                      </p:cBhvr>
                                      <p:to>
                                        <p:strVal val="(0.5)"/>
                                      </p:to>
                                    </p:set>
                                    <p:anim from="(0.5)" to="(#ppt_x)" calcmode="lin" valueType="num">
                                      <p:cBhvr>
                                        <p:cTn id="91" dur="308" accel="100000" fill="hold">
                                          <p:stCondLst>
                                            <p:cond delay="192"/>
                                          </p:stCondLst>
                                        </p:cTn>
                                        <p:tgtEl>
                                          <p:spTgt spid="435239"/>
                                        </p:tgtEl>
                                        <p:attrNameLst>
                                          <p:attrName>ppt_x</p:attrName>
                                        </p:attrNameLst>
                                      </p:cBhvr>
                                    </p:anim>
                                    <p:set>
                                      <p:cBhvr>
                                        <p:cTn id="92" dur="192" fill="hold"/>
                                        <p:tgtEl>
                                          <p:spTgt spid="435239"/>
                                        </p:tgtEl>
                                        <p:attrNameLst>
                                          <p:attrName>ppt_y</p:attrName>
                                        </p:attrNameLst>
                                      </p:cBhvr>
                                      <p:to>
                                        <p:strVal val="(#ppt_y+0.4)"/>
                                      </p:to>
                                    </p:set>
                                    <p:anim from="(#ppt_y+0.4)" to="(#ppt_y)" calcmode="lin" valueType="num">
                                      <p:cBhvr>
                                        <p:cTn id="93" dur="308" accel="100000" fill="hold">
                                          <p:stCondLst>
                                            <p:cond delay="192"/>
                                          </p:stCondLst>
                                        </p:cTn>
                                        <p:tgtEl>
                                          <p:spTgt spid="435239"/>
                                        </p:tgtEl>
                                        <p:attrNameLst>
                                          <p:attrName>ppt_y</p:attrName>
                                        </p:attrNameLst>
                                      </p:cBhvr>
                                    </p:anim>
                                  </p:childTnLst>
                                </p:cTn>
                              </p:par>
                              <p:par>
                                <p:cTn id="94" presetID="51" presetClass="entr" presetSubtype="0" fill="hold" grpId="0" nodeType="withEffect">
                                  <p:stCondLst>
                                    <p:cond delay="0"/>
                                  </p:stCondLst>
                                  <p:childTnLst>
                                    <p:set>
                                      <p:cBhvr>
                                        <p:cTn id="95" dur="1" fill="hold">
                                          <p:stCondLst>
                                            <p:cond delay="0"/>
                                          </p:stCondLst>
                                        </p:cTn>
                                        <p:tgtEl>
                                          <p:spTgt spid="435244"/>
                                        </p:tgtEl>
                                        <p:attrNameLst>
                                          <p:attrName>style.visibility</p:attrName>
                                        </p:attrNameLst>
                                      </p:cBhvr>
                                      <p:to>
                                        <p:strVal val="visible"/>
                                      </p:to>
                                    </p:set>
                                    <p:animEffect transition="in" filter="fade">
                                      <p:cBhvr>
                                        <p:cTn id="96" dur="192" decel="100000"/>
                                        <p:tgtEl>
                                          <p:spTgt spid="435244"/>
                                        </p:tgtEl>
                                      </p:cBhvr>
                                    </p:animEffect>
                                    <p:animScale>
                                      <p:cBhvr>
                                        <p:cTn id="97" dur="192" decel="100000"/>
                                        <p:tgtEl>
                                          <p:spTgt spid="435244"/>
                                        </p:tgtEl>
                                      </p:cBhvr>
                                      <p:from x="10000" y="10000"/>
                                      <p:to x="200000" y="450000"/>
                                    </p:animScale>
                                    <p:animScale>
                                      <p:cBhvr>
                                        <p:cTn id="98" dur="308" accel="100000" fill="hold">
                                          <p:stCondLst>
                                            <p:cond delay="192"/>
                                          </p:stCondLst>
                                        </p:cTn>
                                        <p:tgtEl>
                                          <p:spTgt spid="435244"/>
                                        </p:tgtEl>
                                      </p:cBhvr>
                                      <p:from x="200000" y="450000"/>
                                      <p:to x="100000" y="100000"/>
                                    </p:animScale>
                                    <p:set>
                                      <p:cBhvr>
                                        <p:cTn id="99" dur="192" fill="hold"/>
                                        <p:tgtEl>
                                          <p:spTgt spid="435244"/>
                                        </p:tgtEl>
                                        <p:attrNameLst>
                                          <p:attrName>ppt_x</p:attrName>
                                        </p:attrNameLst>
                                      </p:cBhvr>
                                      <p:to>
                                        <p:strVal val="(0.5)"/>
                                      </p:to>
                                    </p:set>
                                    <p:anim from="(0.5)" to="(#ppt_x)" calcmode="lin" valueType="num">
                                      <p:cBhvr>
                                        <p:cTn id="100" dur="308" accel="100000" fill="hold">
                                          <p:stCondLst>
                                            <p:cond delay="192"/>
                                          </p:stCondLst>
                                        </p:cTn>
                                        <p:tgtEl>
                                          <p:spTgt spid="435244"/>
                                        </p:tgtEl>
                                        <p:attrNameLst>
                                          <p:attrName>ppt_x</p:attrName>
                                        </p:attrNameLst>
                                      </p:cBhvr>
                                    </p:anim>
                                    <p:set>
                                      <p:cBhvr>
                                        <p:cTn id="101" dur="192" fill="hold"/>
                                        <p:tgtEl>
                                          <p:spTgt spid="435244"/>
                                        </p:tgtEl>
                                        <p:attrNameLst>
                                          <p:attrName>ppt_y</p:attrName>
                                        </p:attrNameLst>
                                      </p:cBhvr>
                                      <p:to>
                                        <p:strVal val="(#ppt_y+0.4)"/>
                                      </p:to>
                                    </p:set>
                                    <p:anim from="(#ppt_y+0.4)" to="(#ppt_y)" calcmode="lin" valueType="num">
                                      <p:cBhvr>
                                        <p:cTn id="102" dur="308" accel="100000" fill="hold">
                                          <p:stCondLst>
                                            <p:cond delay="192"/>
                                          </p:stCondLst>
                                        </p:cTn>
                                        <p:tgtEl>
                                          <p:spTgt spid="435244"/>
                                        </p:tgtEl>
                                        <p:attrNameLst>
                                          <p:attrName>ppt_y</p:attrName>
                                        </p:attrNameLst>
                                      </p:cBhvr>
                                    </p:anim>
                                  </p:childTnLst>
                                </p:cTn>
                              </p:par>
                              <p:par>
                                <p:cTn id="103" presetID="22" presetClass="entr" presetSubtype="8" fill="hold" nodeType="withEffect">
                                  <p:stCondLst>
                                    <p:cond delay="0"/>
                                  </p:stCondLst>
                                  <p:childTnLst>
                                    <p:set>
                                      <p:cBhvr>
                                        <p:cTn id="104" dur="1" fill="hold">
                                          <p:stCondLst>
                                            <p:cond delay="0"/>
                                          </p:stCondLst>
                                        </p:cTn>
                                        <p:tgtEl>
                                          <p:spTgt spid="435243"/>
                                        </p:tgtEl>
                                        <p:attrNameLst>
                                          <p:attrName>style.visibility</p:attrName>
                                        </p:attrNameLst>
                                      </p:cBhvr>
                                      <p:to>
                                        <p:strVal val="visible"/>
                                      </p:to>
                                    </p:set>
                                    <p:animEffect transition="in" filter="wipe(left)">
                                      <p:cBhvr>
                                        <p:cTn id="105" dur="3000"/>
                                        <p:tgtEl>
                                          <p:spTgt spid="435243"/>
                                        </p:tgtEl>
                                      </p:cBhvr>
                                    </p:animEffect>
                                  </p:childTnLst>
                                </p:cTn>
                              </p:par>
                            </p:childTnLst>
                          </p:cTn>
                        </p:par>
                      </p:childTnLst>
                    </p:cTn>
                  </p:par>
                </p:childTnLst>
              </p:cTn>
              <p:nextCondLst>
                <p:cond evt="onClick" delay="0">
                  <p:tgtEl>
                    <p:spTgt spid="435238"/>
                  </p:tgtEl>
                </p:cond>
              </p:nextCondLst>
            </p:seq>
            <p:seq concurrent="1" nextAc="seek">
              <p:cTn id="106" restart="whenNotActive" fill="hold" evtFilter="cancelBubble" nodeType="interactiveSeq">
                <p:stCondLst>
                  <p:cond evt="onClick" delay="0">
                    <p:tgtEl>
                      <p:spTgt spid="435243"/>
                    </p:tgtEl>
                  </p:cond>
                </p:stCondLst>
                <p:endSync evt="end" delay="0">
                  <p:rtn val="all"/>
                </p:endSync>
                <p:childTnLst>
                  <p:par>
                    <p:cTn id="107" fill="hold" nodeType="clickPar">
                      <p:stCondLst>
                        <p:cond delay="0"/>
                      </p:stCondLst>
                      <p:childTnLst>
                        <p:par>
                          <p:cTn id="108" fill="hold" nodeType="withGroup">
                            <p:stCondLst>
                              <p:cond delay="0"/>
                            </p:stCondLst>
                            <p:childTnLst>
                              <p:par>
                                <p:cTn id="109" presetID="1" presetClass="entr" presetSubtype="0" fill="hold" grpId="0" nodeType="afterEffect">
                                  <p:stCondLst>
                                    <p:cond delay="0"/>
                                  </p:stCondLst>
                                  <p:childTnLst>
                                    <p:set>
                                      <p:cBhvr>
                                        <p:cTn id="110" dur="1" fill="hold">
                                          <p:stCondLst>
                                            <p:cond delay="0"/>
                                          </p:stCondLst>
                                        </p:cTn>
                                        <p:tgtEl>
                                          <p:spTgt spid="435245"/>
                                        </p:tgtEl>
                                        <p:attrNameLst>
                                          <p:attrName>style.visibility</p:attrName>
                                        </p:attrNameLst>
                                      </p:cBhvr>
                                      <p:to>
                                        <p:strVal val="visible"/>
                                      </p:to>
                                    </p:set>
                                  </p:childTnLst>
                                </p:cTn>
                              </p:par>
                              <p:par>
                                <p:cTn id="111" presetID="35" presetClass="path" presetSubtype="0" accel="50000" decel="50000" fill="hold" grpId="1" nodeType="withEffect">
                                  <p:stCondLst>
                                    <p:cond delay="0"/>
                                  </p:stCondLst>
                                  <p:childTnLst>
                                    <p:animMotion origin="layout" path="M 0.0 0.0  L -0.25 0.0  E" pathEditMode="relative" ptsTypes="">
                                      <p:cBhvr>
                                        <p:cTn id="112" dur="5000" fill="hold"/>
                                        <p:tgtEl>
                                          <p:spTgt spid="435245"/>
                                        </p:tgtEl>
                                        <p:attrNameLst>
                                          <p:attrName>ppt_x</p:attrName>
                                          <p:attrName>ppt_y</p:attrName>
                                        </p:attrNameLst>
                                      </p:cBhvr>
                                    </p:animMotion>
                                  </p:childTnLst>
                                </p:cTn>
                              </p:par>
                            </p:childTnLst>
                          </p:cTn>
                        </p:par>
                        <p:par>
                          <p:cTn id="113" fill="hold" nodeType="afterGroup">
                            <p:stCondLst>
                              <p:cond delay="5000"/>
                            </p:stCondLst>
                            <p:childTnLst>
                              <p:par>
                                <p:cTn id="114" presetID="22" presetClass="entr" presetSubtype="8" repeatCount="2000" fill="hold" nodeType="afterEffect">
                                  <p:stCondLst>
                                    <p:cond delay="0"/>
                                  </p:stCondLst>
                                  <p:childTnLst>
                                    <p:set>
                                      <p:cBhvr>
                                        <p:cTn id="115" dur="1" fill="hold">
                                          <p:stCondLst>
                                            <p:cond delay="0"/>
                                          </p:stCondLst>
                                        </p:cTn>
                                        <p:tgtEl>
                                          <p:spTgt spid="2"/>
                                        </p:tgtEl>
                                        <p:attrNameLst>
                                          <p:attrName>style.visibility</p:attrName>
                                        </p:attrNameLst>
                                      </p:cBhvr>
                                      <p:to>
                                        <p:strVal val="visible"/>
                                      </p:to>
                                    </p:set>
                                    <p:animEffect transition="in" filter="wipe(left)">
                                      <p:cBhvr>
                                        <p:cTn id="116" dur="500"/>
                                        <p:tgtEl>
                                          <p:spTgt spid="2"/>
                                        </p:tgtEl>
                                      </p:cBhvr>
                                    </p:animEffect>
                                  </p:childTnLst>
                                </p:cTn>
                              </p:par>
                            </p:childTnLst>
                          </p:cTn>
                        </p:par>
                      </p:childTnLst>
                    </p:cTn>
                  </p:par>
                </p:childTnLst>
              </p:cTn>
              <p:nextCondLst>
                <p:cond evt="onClick" delay="0">
                  <p:tgtEl>
                    <p:spTgt spid="435243"/>
                  </p:tgtEl>
                </p:cond>
              </p:nextCondLst>
            </p:seq>
            <p:seq concurrent="1" nextAc="seek">
              <p:cTn id="117" restart="whenNotActive" fill="hold" evtFilter="cancelBubble" nodeType="interactiveSeq">
                <p:stCondLst>
                  <p:cond evt="onClick" delay="0">
                    <p:tgtEl>
                      <p:spTgt spid="435242"/>
                    </p:tgtEl>
                  </p:cond>
                </p:stCondLst>
                <p:endSync evt="end" delay="0">
                  <p:rtn val="all"/>
                </p:endSync>
                <p:childTnLst>
                  <p:par>
                    <p:cTn id="118" fill="hold" nodeType="clickPar">
                      <p:stCondLst>
                        <p:cond delay="0"/>
                      </p:stCondLst>
                      <p:childTnLst>
                        <p:par>
                          <p:cTn id="119" fill="hold" nodeType="withGroup">
                            <p:stCondLst>
                              <p:cond delay="0"/>
                            </p:stCondLst>
                            <p:childTnLst>
                              <p:par>
                                <p:cTn id="120" presetID="1" presetClass="entr" presetSubtype="0" fill="hold" nodeType="withEffect">
                                  <p:stCondLst>
                                    <p:cond delay="0"/>
                                  </p:stCondLst>
                                  <p:childTnLst>
                                    <p:set>
                                      <p:cBhvr>
                                        <p:cTn id="121" dur="1" fill="hold">
                                          <p:stCondLst>
                                            <p:cond delay="0"/>
                                          </p:stCondLst>
                                        </p:cTn>
                                        <p:tgtEl>
                                          <p:spTgt spid="435252"/>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435253"/>
                                        </p:tgtEl>
                                        <p:attrNameLst>
                                          <p:attrName>style.visibility</p:attrName>
                                        </p:attrNameLst>
                                      </p:cBhvr>
                                      <p:to>
                                        <p:strVal val="visible"/>
                                      </p:to>
                                    </p:se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1" presetClass="exit" presetSubtype="0" fill="hold" nodeType="clickEffect">
                                  <p:stCondLst>
                                    <p:cond delay="0"/>
                                  </p:stCondLst>
                                  <p:childTnLst>
                                    <p:set>
                                      <p:cBhvr>
                                        <p:cTn id="127" dur="1" fill="hold">
                                          <p:stCondLst>
                                            <p:cond delay="0"/>
                                          </p:stCondLst>
                                        </p:cTn>
                                        <p:tgtEl>
                                          <p:spTgt spid="435253"/>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435252"/>
                                        </p:tgtEl>
                                        <p:attrNameLst>
                                          <p:attrName>style.visibility</p:attrName>
                                        </p:attrNameLst>
                                      </p:cBhvr>
                                      <p:to>
                                        <p:strVal val="hidden"/>
                                      </p:to>
                                    </p:set>
                                  </p:childTnLst>
                                </p:cTn>
                              </p:par>
                            </p:childTnLst>
                          </p:cTn>
                        </p:par>
                      </p:childTnLst>
                    </p:cTn>
                  </p:par>
                </p:childTnLst>
              </p:cTn>
              <p:nextCondLst>
                <p:cond evt="onClick" delay="0">
                  <p:tgtEl>
                    <p:spTgt spid="435242"/>
                  </p:tgtEl>
                </p:cond>
              </p:nextCondLst>
            </p:seq>
          </p:childTnLst>
        </p:cTn>
      </p:par>
    </p:tnLst>
    <p:bldLst>
      <p:bldP spid="435210" grpId="0" animBg="1"/>
      <p:bldP spid="435211" grpId="0" animBg="1"/>
      <p:bldP spid="435221" grpId="0" animBg="1"/>
      <p:bldP spid="435221" grpId="1" animBg="1"/>
      <p:bldP spid="435222" grpId="0" animBg="1"/>
      <p:bldP spid="435223" grpId="0" animBg="1"/>
      <p:bldP spid="435224" grpId="0" animBg="1"/>
      <p:bldP spid="435225" grpId="0" animBg="1"/>
      <p:bldP spid="435226" grpId="0" animBg="1"/>
      <p:bldP spid="435227" grpId="0"/>
      <p:bldP spid="435234" grpId="0" animBg="1"/>
      <p:bldP spid="435235" grpId="0" animBg="1"/>
      <p:bldP spid="435236" grpId="0" animBg="1"/>
      <p:bldP spid="435237" grpId="0"/>
      <p:bldP spid="435239" grpId="0"/>
      <p:bldP spid="435241" grpId="0" animBg="1"/>
      <p:bldP spid="435244" grpId="0"/>
      <p:bldP spid="435245" grpId="0" animBg="1"/>
      <p:bldP spid="43524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393825" y="715963"/>
            <a:ext cx="7426325" cy="750887"/>
          </a:xfrm>
          <a:noFill/>
        </p:spPr>
        <p:txBody>
          <a:bodyPr/>
          <a:lstStyle/>
          <a:p>
            <a:pPr eaLnBrk="1" hangingPunct="1"/>
            <a:r>
              <a:rPr lang="en-US" altLang="zh-CN" dirty="0" smtClean="0">
                <a:latin typeface="Times New Roman" panose="02020603050405020304" pitchFamily="18" charset="0"/>
              </a:rPr>
              <a:t>§0.3 </a:t>
            </a:r>
            <a:r>
              <a:rPr lang="zh-CN" altLang="en-US" dirty="0" smtClean="0">
                <a:latin typeface="Times New Roman" panose="02020603050405020304" pitchFamily="18" charset="0"/>
              </a:rPr>
              <a:t>微波的应用</a:t>
            </a:r>
            <a:r>
              <a:rPr lang="zh-CN" altLang="en-US" dirty="0">
                <a:latin typeface="Times New Roman" panose="02020603050405020304" pitchFamily="18" charset="0"/>
              </a:rPr>
              <a:t>（三、</a:t>
            </a:r>
            <a:r>
              <a:rPr lang="zh-CN" altLang="en-US" dirty="0" smtClean="0">
                <a:latin typeface="Times New Roman" panose="02020603050405020304" pitchFamily="18" charset="0"/>
              </a:rPr>
              <a:t>雷达）</a:t>
            </a:r>
          </a:p>
        </p:txBody>
      </p:sp>
      <p:sp>
        <p:nvSpPr>
          <p:cNvPr id="48131" name="Rectangle 5"/>
          <p:cNvSpPr>
            <a:spLocks noChangeArrowheads="1"/>
          </p:cNvSpPr>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buClr>
                <a:schemeClr val="bg1"/>
              </a:buClr>
              <a:buSzPct val="90000"/>
            </a:pPr>
            <a:r>
              <a:rPr lang="en-US" altLang="zh-CN" sz="2400" dirty="0">
                <a:latin typeface="SimSun" panose="02010600030101010101" pitchFamily="2" charset="-122"/>
              </a:rPr>
              <a:t>1922</a:t>
            </a:r>
            <a:r>
              <a:rPr lang="zh-CN" altLang="en-US" sz="2400" dirty="0">
                <a:latin typeface="SimSun" panose="02010600030101010101" pitchFamily="2" charset="-122"/>
              </a:rPr>
              <a:t>年，马可尼发表无线电波能检测物体的论文，是雷达最早的概念。雷达作为一种探测目标的电子设备，产生于二次世界大战。</a:t>
            </a:r>
          </a:p>
          <a:p>
            <a:pPr eaLnBrk="1" hangingPunct="1">
              <a:buFont typeface="Wingdings" panose="05000000000000000000" pitchFamily="2" charset="2"/>
              <a:buNone/>
            </a:pPr>
            <a:endParaRPr lang="zh-CN" altLang="en-US" sz="1200" dirty="0">
              <a:latin typeface="SimSun" panose="02010600030101010101" pitchFamily="2" charset="-122"/>
            </a:endParaRPr>
          </a:p>
          <a:p>
            <a:pPr eaLnBrk="1" hangingPunct="1">
              <a:buClr>
                <a:schemeClr val="bg1"/>
              </a:buClr>
              <a:buFont typeface="Wingdings" panose="05000000000000000000" pitchFamily="2" charset="2"/>
              <a:buChar char="Ø"/>
            </a:pPr>
            <a:r>
              <a:rPr lang="en-US" altLang="zh-CN" sz="2800" dirty="0">
                <a:latin typeface="SimSun" panose="02010600030101010101" pitchFamily="2" charset="-122"/>
              </a:rPr>
              <a:t>1936</a:t>
            </a:r>
            <a:r>
              <a:rPr lang="zh-CN" altLang="en-US" sz="2800" dirty="0">
                <a:latin typeface="SimSun" panose="02010600030101010101" pitchFamily="2" charset="-122"/>
              </a:rPr>
              <a:t>年，英国设计警戒雷达投入了运行</a:t>
            </a:r>
          </a:p>
          <a:p>
            <a:pPr eaLnBrk="1" hangingPunct="1">
              <a:buClr>
                <a:schemeClr val="bg1"/>
              </a:buClr>
              <a:buFont typeface="Wingdings" panose="05000000000000000000" pitchFamily="2" charset="2"/>
              <a:buChar char="Ø"/>
            </a:pPr>
            <a:r>
              <a:rPr lang="en-US" altLang="zh-CN" sz="2800" dirty="0">
                <a:latin typeface="SimSun" panose="02010600030101010101" pitchFamily="2" charset="-122"/>
              </a:rPr>
              <a:t>1938</a:t>
            </a:r>
            <a:r>
              <a:rPr lang="zh-CN" altLang="en-US" sz="2800" dirty="0">
                <a:latin typeface="SimSun" panose="02010600030101010101" pitchFamily="2" charset="-122"/>
              </a:rPr>
              <a:t>年，美国研制成第一部火炮控制雷达</a:t>
            </a:r>
          </a:p>
          <a:p>
            <a:pPr eaLnBrk="1" hangingPunct="1">
              <a:buClr>
                <a:schemeClr val="bg1"/>
              </a:buClr>
              <a:buFont typeface="Wingdings" panose="05000000000000000000" pitchFamily="2" charset="2"/>
              <a:buChar char="Ø"/>
            </a:pPr>
            <a:r>
              <a:rPr lang="en-US" altLang="zh-CN" sz="2800" dirty="0">
                <a:latin typeface="SimSun" panose="02010600030101010101" pitchFamily="2" charset="-122"/>
              </a:rPr>
              <a:t>1940</a:t>
            </a:r>
            <a:r>
              <a:rPr lang="zh-CN" altLang="en-US" sz="2800" dirty="0">
                <a:latin typeface="SimSun" panose="02010600030101010101" pitchFamily="2" charset="-122"/>
              </a:rPr>
              <a:t>年，微波雷达的研制成为可能</a:t>
            </a:r>
          </a:p>
          <a:p>
            <a:pPr eaLnBrk="1" hangingPunct="1">
              <a:buClr>
                <a:schemeClr val="bg1"/>
              </a:buClr>
              <a:buFont typeface="Wingdings" panose="05000000000000000000" pitchFamily="2" charset="2"/>
              <a:buChar char="Ø"/>
            </a:pPr>
            <a:r>
              <a:rPr lang="en-US" altLang="zh-CN" sz="2800" dirty="0">
                <a:latin typeface="SimSun" panose="02010600030101010101" pitchFamily="2" charset="-122"/>
              </a:rPr>
              <a:t>1944</a:t>
            </a:r>
            <a:r>
              <a:rPr lang="zh-CN" altLang="en-US" sz="2800" dirty="0">
                <a:latin typeface="SimSun" panose="02010600030101010101" pitchFamily="2" charset="-122"/>
              </a:rPr>
              <a:t>年，自动跟踪飞机的雷达研制成功</a:t>
            </a:r>
          </a:p>
          <a:p>
            <a:pPr eaLnBrk="1" hangingPunct="1">
              <a:buClr>
                <a:schemeClr val="bg1"/>
              </a:buClr>
              <a:buFont typeface="Wingdings" panose="05000000000000000000" pitchFamily="2" charset="2"/>
              <a:buChar char="Ø"/>
            </a:pPr>
            <a:r>
              <a:rPr lang="en-US" altLang="zh-CN" sz="2800" dirty="0">
                <a:latin typeface="SimSun" panose="02010600030101010101" pitchFamily="2" charset="-122"/>
              </a:rPr>
              <a:t>1945</a:t>
            </a:r>
            <a:r>
              <a:rPr lang="zh-CN" altLang="en-US" sz="2800" dirty="0">
                <a:latin typeface="SimSun" panose="02010600030101010101" pitchFamily="2" charset="-122"/>
              </a:rPr>
              <a:t>年，显示运动目标的显示技术发明</a:t>
            </a:r>
            <a:endParaRPr lang="zh-CN" altLang="en-US" sz="2800" b="0" dirty="0"/>
          </a:p>
        </p:txBody>
      </p:sp>
      <p:pic>
        <p:nvPicPr>
          <p:cNvPr id="4" name="Picture 2" descr="W0200603173636317220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3" y="2132856"/>
            <a:ext cx="4818881" cy="24482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irst Microwave Radar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059" y="2780928"/>
            <a:ext cx="4131909" cy="40205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0" presetClass="exit" presetSubtype="0" fill="hold" grpId="0" nodeType="withEffect">
                                  <p:stCondLst>
                                    <p:cond delay="0"/>
                                  </p:stCondLst>
                                  <p:childTnLst>
                                    <p:animEffect transition="out" filter="fade">
                                      <p:cBhvr>
                                        <p:cTn id="10" dur="500"/>
                                        <p:tgtEl>
                                          <p:spTgt spid="48131"/>
                                        </p:tgtEl>
                                      </p:cBhvr>
                                    </p:animEffect>
                                    <p:set>
                                      <p:cBhvr>
                                        <p:cTn id="11" dur="1" fill="hold">
                                          <p:stCondLst>
                                            <p:cond delay="499"/>
                                          </p:stCondLst>
                                        </p:cTn>
                                        <p:tgtEl>
                                          <p:spTgt spid="481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§0.3 </a:t>
            </a:r>
            <a:r>
              <a:rPr lang="zh-CN" altLang="en-US" dirty="0" smtClean="0">
                <a:latin typeface="Times New Roman" panose="02020603050405020304" pitchFamily="18" charset="0"/>
              </a:rPr>
              <a:t>微波的应用</a:t>
            </a:r>
            <a:r>
              <a:rPr lang="zh-CN" altLang="en-US" dirty="0">
                <a:latin typeface="Times New Roman" panose="02020603050405020304" pitchFamily="18" charset="0"/>
              </a:rPr>
              <a:t>（三、</a:t>
            </a:r>
            <a:r>
              <a:rPr lang="zh-CN" altLang="en-US" dirty="0" smtClean="0">
                <a:latin typeface="Times New Roman" panose="02020603050405020304" pitchFamily="18" charset="0"/>
              </a:rPr>
              <a:t>雷达）</a:t>
            </a:r>
          </a:p>
        </p:txBody>
      </p:sp>
      <p:grpSp>
        <p:nvGrpSpPr>
          <p:cNvPr id="2" name="组合 14"/>
          <p:cNvGrpSpPr>
            <a:grpSpLocks/>
          </p:cNvGrpSpPr>
          <p:nvPr/>
        </p:nvGrpSpPr>
        <p:grpSpPr bwMode="auto">
          <a:xfrm>
            <a:off x="4500563" y="1857375"/>
            <a:ext cx="4643437" cy="5000625"/>
            <a:chOff x="4500562" y="1857364"/>
            <a:chExt cx="4643438" cy="5000636"/>
          </a:xfrm>
        </p:grpSpPr>
        <p:pic>
          <p:nvPicPr>
            <p:cNvPr id="49160" name="Picture 8" descr="9317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2" y="1857364"/>
              <a:ext cx="3200400" cy="202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Picture 10" descr="http://q.115.com/imgload?r=F4132F890D01B41DAD95534556CE99144CB8E84B&amp;u=d2IHNd&amp;s=Ds9FMnfDtCF.DoWifzh.Pg&amp;e=5&amp;i=1440&amp;1440_144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3214686"/>
              <a:ext cx="2667000" cy="2115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2" name="Picture 12" descr="9317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4667155"/>
              <a:ext cx="3886200" cy="219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9156" name="图片 11" descr="57B9A3D02B773EB050AE3D6CA5AAF0FCD459F713_800_800.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2198688"/>
            <a:ext cx="2857500"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10" descr="http://a3.att.hudong.com/58/71/0130000024546312365071613296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214813"/>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箭头 13"/>
          <p:cNvSpPr>
            <a:spLocks noChangeArrowheads="1"/>
          </p:cNvSpPr>
          <p:nvPr/>
        </p:nvSpPr>
        <p:spPr bwMode="auto">
          <a:xfrm>
            <a:off x="3202145" y="4010061"/>
            <a:ext cx="574652" cy="428625"/>
          </a:xfrm>
          <a:prstGeom prst="rightArrow">
            <a:avLst>
              <a:gd name="adj1" fmla="val 50000"/>
              <a:gd name="adj2" fmla="val 50000"/>
            </a:avLst>
          </a:prstGeom>
          <a:solidFill>
            <a:schemeClr val="accent1"/>
          </a:solidFill>
          <a:ln w="9525" algn="ctr">
            <a:solidFill>
              <a:schemeClr val="tx1"/>
            </a:solidFill>
            <a:round/>
            <a:headEnd/>
            <a:tailEnd/>
          </a:ln>
          <a:effectLst>
            <a:outerShdw dist="35921" dir="2700000" algn="ctr" rotWithShape="0">
              <a:schemeClr val="bg2"/>
            </a:outerShdw>
          </a:effectLst>
        </p:spPr>
        <p:txBody>
          <a:bodyPr wrap="square" anchor="ct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pic>
        <p:nvPicPr>
          <p:cNvPr id="71682" name="Picture 2" descr="http://img.mp.itc.cn/upload/20170308/335935ae670c45fca76ce6aef262a208_th.jpe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3" y="1616105"/>
            <a:ext cx="3090724" cy="2313912"/>
          </a:xfrm>
          <a:prstGeom prst="rect">
            <a:avLst/>
          </a:prstGeom>
          <a:noFill/>
          <a:extLst>
            <a:ext uri="{909E8E84-426E-40DD-AFC4-6F175D3DCCD1}">
              <a14:hiddenFill xmlns:a14="http://schemas.microsoft.com/office/drawing/2010/main">
                <a:solidFill>
                  <a:srgbClr val="FFFFFF"/>
                </a:solidFill>
              </a14:hiddenFill>
            </a:ext>
          </a:extLst>
        </p:spPr>
      </p:pic>
      <p:pic>
        <p:nvPicPr>
          <p:cNvPr id="71684" name="Picture 4" descr="http://img.mp.itc.cn/upload/20170308/1c01bd6396274079be03fd8c8b685652_th.jpe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96" y="3929032"/>
            <a:ext cx="3107754" cy="1690619"/>
          </a:xfrm>
          <a:prstGeom prst="rect">
            <a:avLst/>
          </a:prstGeom>
          <a:noFill/>
          <a:extLst>
            <a:ext uri="{909E8E84-426E-40DD-AFC4-6F175D3DCCD1}">
              <a14:hiddenFill xmlns:a14="http://schemas.microsoft.com/office/drawing/2010/main">
                <a:solidFill>
                  <a:srgbClr val="FFFFFF"/>
                </a:solidFill>
              </a14:hiddenFill>
            </a:ext>
          </a:extLst>
        </p:spPr>
      </p:pic>
      <p:pic>
        <p:nvPicPr>
          <p:cNvPr id="71686" name="Picture 6" descr="http://img.mp.itc.cn/upload/20170308/5d81f8d20c1649998b9e0b14c30cc3df_th.jpe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5107838"/>
            <a:ext cx="3143250" cy="175016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61127" y="1580589"/>
            <a:ext cx="5344002" cy="5268445"/>
          </a:xfrm>
          <a:prstGeom prst="rect">
            <a:avLst/>
          </a:prstGeom>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1" presetClass="entr" presetSubtype="0" fill="hold" nodeType="withEffect">
                                  <p:stCondLst>
                                    <p:cond delay="0"/>
                                  </p:stCondLst>
                                  <p:childTnLst>
                                    <p:set>
                                      <p:cBhvr>
                                        <p:cTn id="12" dur="1" fill="hold">
                                          <p:stCondLst>
                                            <p:cond delay="0"/>
                                          </p:stCondLst>
                                        </p:cTn>
                                        <p:tgtEl>
                                          <p:spTgt spid="716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6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393825" y="715963"/>
            <a:ext cx="7426325" cy="750887"/>
          </a:xfrm>
          <a:noFill/>
        </p:spPr>
        <p:txBody>
          <a:bodyPr/>
          <a:lstStyle/>
          <a:p>
            <a:pPr eaLnBrk="1" hangingPunct="1"/>
            <a:r>
              <a:rPr lang="en-US" altLang="zh-CN" dirty="0" smtClean="0">
                <a:latin typeface="Times New Roman" panose="02020603050405020304" pitchFamily="18" charset="0"/>
              </a:rPr>
              <a:t>§0.3 </a:t>
            </a:r>
            <a:r>
              <a:rPr lang="zh-CN" altLang="en-US" dirty="0" smtClean="0">
                <a:latin typeface="Times New Roman" panose="02020603050405020304" pitchFamily="18" charset="0"/>
              </a:rPr>
              <a:t>微波的应用</a:t>
            </a:r>
            <a:r>
              <a:rPr lang="zh-CN" altLang="en-US" dirty="0">
                <a:latin typeface="Times New Roman" panose="02020603050405020304" pitchFamily="18" charset="0"/>
              </a:rPr>
              <a:t>（三、</a:t>
            </a:r>
            <a:r>
              <a:rPr lang="zh-CN" altLang="en-US" dirty="0" smtClean="0">
                <a:latin typeface="Times New Roman" panose="02020603050405020304" pitchFamily="18" charset="0"/>
              </a:rPr>
              <a:t>雷达）</a:t>
            </a:r>
          </a:p>
        </p:txBody>
      </p:sp>
      <p:pic>
        <p:nvPicPr>
          <p:cNvPr id="72708" name="Picture 4" descr="https://timgsa.baidu.com/timg?image&amp;quality=80&amp;size=b9999_10000&amp;sec=1535727657774&amp;di=1b33b3b83db619ace2adcea2181adf6b&amp;imgtype=0&amp;src=http%3A%2F%2Fwww.leador.com.cn%2Fupload%2Fimages%2F2017%2F11%2F81557154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8947" y="1832562"/>
            <a:ext cx="5107280" cy="2740908"/>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4896544" y="4579142"/>
            <a:ext cx="4163046" cy="2243596"/>
          </a:xfrm>
          <a:prstGeom prst="rect">
            <a:avLst/>
          </a:prstGeom>
        </p:spPr>
      </p:pic>
      <p:pic>
        <p:nvPicPr>
          <p:cNvPr id="3" name="图片 2"/>
          <p:cNvPicPr>
            <a:picLocks noChangeAspect="1"/>
          </p:cNvPicPr>
          <p:nvPr/>
        </p:nvPicPr>
        <p:blipFill>
          <a:blip r:embed="rId4"/>
          <a:stretch>
            <a:fillRect/>
          </a:stretch>
        </p:blipFill>
        <p:spPr>
          <a:xfrm>
            <a:off x="35496" y="2996952"/>
            <a:ext cx="4038575" cy="3535288"/>
          </a:xfrm>
          <a:prstGeom prst="rect">
            <a:avLst/>
          </a:prstGeom>
        </p:spPr>
      </p:pic>
      <p:sp>
        <p:nvSpPr>
          <p:cNvPr id="7" name="矩形 6"/>
          <p:cNvSpPr/>
          <p:nvPr/>
        </p:nvSpPr>
        <p:spPr>
          <a:xfrm>
            <a:off x="-36512" y="1999259"/>
            <a:ext cx="3960440" cy="830997"/>
          </a:xfrm>
          <a:prstGeom prst="rect">
            <a:avLst/>
          </a:prstGeom>
        </p:spPr>
        <p:txBody>
          <a:bodyPr wrap="square">
            <a:spAutoFit/>
          </a:bodyPr>
          <a:lstStyle/>
          <a:p>
            <a:pPr marL="342900" lvl="0" indent="-342900" eaLnBrk="1" hangingPunct="1">
              <a:spcBef>
                <a:spcPct val="20000"/>
              </a:spcBef>
              <a:buClr>
                <a:srgbClr val="FFFFFF"/>
              </a:buClr>
              <a:buSzPct val="60000"/>
              <a:buFont typeface="Wingdings" panose="05000000000000000000" pitchFamily="2" charset="2"/>
              <a:buChar char="n"/>
            </a:pPr>
            <a:r>
              <a:rPr lang="zh-CN" altLang="en-US" sz="2400" b="0" kern="0" dirty="0">
                <a:solidFill>
                  <a:srgbClr val="FFFFFF"/>
                </a:solidFill>
                <a:latin typeface="Tahoma"/>
                <a:ea typeface="SimSun" pitchFamily="2" charset="-122"/>
              </a:rPr>
              <a:t>汽</a:t>
            </a:r>
            <a:r>
              <a:rPr lang="zh-CN" altLang="en-US" sz="2400" b="0" kern="0" dirty="0" smtClean="0">
                <a:solidFill>
                  <a:srgbClr val="FFFFFF"/>
                </a:solidFill>
                <a:latin typeface="Tahoma"/>
                <a:ea typeface="SimSun" pitchFamily="2" charset="-122"/>
              </a:rPr>
              <a:t>车上的毫米波雷达</a:t>
            </a:r>
            <a:r>
              <a:rPr lang="en-US" altLang="zh-CN" sz="2400" b="0" kern="0" dirty="0" smtClean="0">
                <a:solidFill>
                  <a:srgbClr val="FFFFFF"/>
                </a:solidFill>
                <a:latin typeface="Tahoma"/>
                <a:ea typeface="SimSun" pitchFamily="2" charset="-122"/>
              </a:rPr>
              <a:t>——</a:t>
            </a:r>
            <a:r>
              <a:rPr lang="zh-CN" altLang="en-US" sz="2400" b="0" kern="0" dirty="0" smtClean="0">
                <a:solidFill>
                  <a:srgbClr val="FFFFFF"/>
                </a:solidFill>
                <a:latin typeface="Tahoma"/>
                <a:ea typeface="SimSun" pitchFamily="2" charset="-122"/>
              </a:rPr>
              <a:t>安全辅助和无人驾驶</a:t>
            </a:r>
            <a:endParaRPr lang="zh-CN" altLang="en-US" sz="2400" b="0" kern="0" dirty="0">
              <a:solidFill>
                <a:srgbClr val="FFFFFF"/>
              </a:solidFill>
              <a:latin typeface="Tahoma"/>
              <a:ea typeface="SimSun" pitchFamily="2" charset="-122"/>
            </a:endParaRPr>
          </a:p>
        </p:txBody>
      </p:sp>
    </p:spTree>
    <p:extLst>
      <p:ext uri="{BB962C8B-B14F-4D97-AF65-F5344CB8AC3E}">
        <p14:creationId xmlns:p14="http://schemas.microsoft.com/office/powerpoint/2010/main" val="2666444160"/>
      </p:ext>
    </p:extLst>
  </p:cSld>
  <p:clrMapOvr>
    <a:masterClrMapping/>
  </p:clrMapOvr>
  <p:transition>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116013" y="260350"/>
            <a:ext cx="7793037" cy="1462088"/>
          </a:xfrm>
        </p:spPr>
        <p:txBody>
          <a:bodyPr/>
          <a:lstStyle/>
          <a:p>
            <a:pPr eaLnBrk="1" hangingPunct="1"/>
            <a:r>
              <a:rPr lang="en-US" altLang="zh-CN" sz="3600" smtClean="0">
                <a:latin typeface="Times New Roman" panose="02020603050405020304" pitchFamily="18" charset="0"/>
              </a:rPr>
              <a:t>§0.1</a:t>
            </a:r>
            <a:r>
              <a:rPr lang="zh-CN" altLang="en-US" sz="3600" smtClean="0">
                <a:latin typeface="Times New Roman" panose="02020603050405020304" pitchFamily="18" charset="0"/>
              </a:rPr>
              <a:t> 微波的概念</a:t>
            </a:r>
          </a:p>
        </p:txBody>
      </p:sp>
      <p:sp>
        <p:nvSpPr>
          <p:cNvPr id="9219" name="Rectangle 3"/>
          <p:cNvSpPr>
            <a:spLocks noGrp="1" noChangeArrowheads="1"/>
          </p:cNvSpPr>
          <p:nvPr>
            <p:ph type="body" idx="1"/>
          </p:nvPr>
        </p:nvSpPr>
        <p:spPr>
          <a:xfrm>
            <a:off x="1042988" y="1844675"/>
            <a:ext cx="7916862" cy="4679950"/>
          </a:xfrm>
        </p:spPr>
        <p:txBody>
          <a:bodyPr/>
          <a:lstStyle/>
          <a:p>
            <a:pPr marL="533400" indent="-533400" eaLnBrk="1" hangingPunct="1">
              <a:lnSpc>
                <a:spcPct val="115000"/>
              </a:lnSpc>
              <a:buFont typeface="Wingdings" panose="05000000000000000000" pitchFamily="2" charset="2"/>
              <a:buNone/>
            </a:pPr>
            <a:r>
              <a:rPr lang="zh-CN" altLang="en-US" sz="2800" smtClean="0">
                <a:latin typeface="Times New Roman" panose="02020603050405020304" pitchFamily="18" charset="0"/>
              </a:rPr>
              <a:t>   波的产生是由物质的各部分振动造成的；如：</a:t>
            </a:r>
          </a:p>
          <a:p>
            <a:pPr marL="533400" indent="-533400" eaLnBrk="1" hangingPunct="1">
              <a:lnSpc>
                <a:spcPct val="115000"/>
              </a:lnSpc>
              <a:buFont typeface="Wingdings" panose="05000000000000000000" pitchFamily="2" charset="2"/>
              <a:buNone/>
            </a:pPr>
            <a:r>
              <a:rPr lang="zh-CN" altLang="en-US" sz="2800" smtClean="0">
                <a:latin typeface="Times New Roman" panose="02020603050405020304" pitchFamily="18" charset="0"/>
              </a:rPr>
              <a:t>      水波：是由于水分子的上下振动引起的</a:t>
            </a:r>
          </a:p>
          <a:p>
            <a:pPr marL="533400" indent="-533400" eaLnBrk="1" hangingPunct="1">
              <a:lnSpc>
                <a:spcPct val="115000"/>
              </a:lnSpc>
              <a:buFont typeface="Wingdings" panose="05000000000000000000" pitchFamily="2" charset="2"/>
              <a:buNone/>
            </a:pPr>
            <a:r>
              <a:rPr lang="zh-CN" altLang="en-US" sz="2800" smtClean="0">
                <a:latin typeface="Times New Roman" panose="02020603050405020304" pitchFamily="18" charset="0"/>
              </a:rPr>
              <a:t>      声波：是由于空气分子的来回振动引起的</a:t>
            </a:r>
          </a:p>
          <a:p>
            <a:pPr marL="533400" indent="-533400" eaLnBrk="1" hangingPunct="1">
              <a:lnSpc>
                <a:spcPct val="115000"/>
              </a:lnSpc>
              <a:buFont typeface="Wingdings" panose="05000000000000000000" pitchFamily="2" charset="2"/>
              <a:buNone/>
            </a:pPr>
            <a:r>
              <a:rPr lang="zh-CN" altLang="en-US" sz="2800" smtClean="0">
                <a:latin typeface="Times New Roman" panose="02020603050405020304" pitchFamily="18" charset="0"/>
              </a:rPr>
              <a:t>      </a:t>
            </a:r>
            <a:r>
              <a:rPr lang="zh-CN" altLang="en-US" sz="2800" b="1" smtClean="0">
                <a:latin typeface="Times New Roman" panose="02020603050405020304" pitchFamily="18" charset="0"/>
              </a:rPr>
              <a:t>电磁波</a:t>
            </a:r>
            <a:r>
              <a:rPr lang="zh-CN" altLang="en-US" sz="2800" smtClean="0">
                <a:latin typeface="Times New Roman" panose="02020603050405020304" pitchFamily="18" charset="0"/>
              </a:rPr>
              <a:t>是由</a:t>
            </a:r>
            <a:r>
              <a:rPr lang="zh-CN" altLang="en-US" sz="2800" b="1" smtClean="0">
                <a:latin typeface="Times New Roman" panose="02020603050405020304" pitchFamily="18" charset="0"/>
              </a:rPr>
              <a:t>电磁场的振动</a:t>
            </a:r>
            <a:r>
              <a:rPr lang="zh-CN" altLang="en-US" sz="2800" smtClean="0">
                <a:latin typeface="Times New Roman" panose="02020603050405020304" pitchFamily="18" charset="0"/>
              </a:rPr>
              <a:t>产生的（即电场和磁场的方向、大小的循环变化）；</a:t>
            </a:r>
          </a:p>
          <a:p>
            <a:pPr marL="533400" indent="-533400" eaLnBrk="1" hangingPunct="1">
              <a:lnSpc>
                <a:spcPct val="115000"/>
              </a:lnSpc>
              <a:buFont typeface="Wingdings" panose="05000000000000000000" pitchFamily="2" charset="2"/>
              <a:buNone/>
            </a:pPr>
            <a:r>
              <a:rPr lang="zh-CN" altLang="en-US" sz="2800" smtClean="0">
                <a:latin typeface="Times New Roman" panose="02020603050405020304" pitchFamily="18" charset="0"/>
              </a:rPr>
              <a:t>  </a:t>
            </a:r>
            <a:r>
              <a:rPr lang="zh-CN" altLang="en-US" sz="2800" smtClean="0">
                <a:solidFill>
                  <a:schemeClr val="accent2"/>
                </a:solidFill>
                <a:latin typeface="Times New Roman" panose="02020603050405020304" pitchFamily="18" charset="0"/>
              </a:rPr>
              <a:t>注：电磁波由于其“不可捉摸”而显得十分抽象；</a:t>
            </a:r>
          </a:p>
          <a:p>
            <a:pPr marL="533400" indent="-533400" eaLnBrk="1" hangingPunct="1">
              <a:lnSpc>
                <a:spcPct val="115000"/>
              </a:lnSpc>
              <a:buFont typeface="Wingdings" panose="05000000000000000000" pitchFamily="2" charset="2"/>
              <a:buNone/>
            </a:pPr>
            <a:r>
              <a:rPr lang="zh-CN" altLang="en-US" sz="2400" smtClean="0">
                <a:solidFill>
                  <a:srgbClr val="FFFF00"/>
                </a:solidFill>
                <a:latin typeface="Times New Roman" panose="02020603050405020304" pitchFamily="18" charset="0"/>
              </a:rPr>
              <a:t>           </a:t>
            </a:r>
            <a:endParaRPr lang="zh-CN" altLang="en-US" sz="2400" smtClean="0">
              <a:solidFill>
                <a:srgbClr val="FFFF00"/>
              </a:solidFill>
            </a:endParaRPr>
          </a:p>
        </p:txBody>
      </p:sp>
      <p:pic>
        <p:nvPicPr>
          <p:cNvPr id="92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5805488"/>
            <a:ext cx="534670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1" name="Group 6"/>
          <p:cNvGrpSpPr>
            <a:grpSpLocks/>
          </p:cNvGrpSpPr>
          <p:nvPr/>
        </p:nvGrpSpPr>
        <p:grpSpPr bwMode="auto">
          <a:xfrm>
            <a:off x="179388" y="2924175"/>
            <a:ext cx="1362075" cy="1333500"/>
            <a:chOff x="576" y="912"/>
            <a:chExt cx="1104" cy="1104"/>
          </a:xfrm>
        </p:grpSpPr>
        <p:sp>
          <p:nvSpPr>
            <p:cNvPr id="9222" name="Oval 7"/>
            <p:cNvSpPr>
              <a:spLocks noChangeArrowheads="1"/>
            </p:cNvSpPr>
            <p:nvPr/>
          </p:nvSpPr>
          <p:spPr bwMode="auto">
            <a:xfrm>
              <a:off x="576" y="912"/>
              <a:ext cx="1104" cy="1104"/>
            </a:xfrm>
            <a:prstGeom prst="ellipse">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9223" name="Oval 8"/>
            <p:cNvSpPr>
              <a:spLocks noChangeArrowheads="1"/>
            </p:cNvSpPr>
            <p:nvPr/>
          </p:nvSpPr>
          <p:spPr bwMode="auto">
            <a:xfrm>
              <a:off x="798" y="1125"/>
              <a:ext cx="672" cy="672"/>
            </a:xfrm>
            <a:prstGeom prst="ellipse">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9224" name="Oval 9"/>
            <p:cNvSpPr>
              <a:spLocks noChangeArrowheads="1"/>
            </p:cNvSpPr>
            <p:nvPr/>
          </p:nvSpPr>
          <p:spPr bwMode="auto">
            <a:xfrm>
              <a:off x="1008" y="1344"/>
              <a:ext cx="240" cy="240"/>
            </a:xfrm>
            <a:prstGeom prst="ellipse">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9225" name="Oval 10"/>
            <p:cNvSpPr>
              <a:spLocks noChangeArrowheads="1"/>
            </p:cNvSpPr>
            <p:nvPr/>
          </p:nvSpPr>
          <p:spPr bwMode="auto">
            <a:xfrm>
              <a:off x="1098" y="1431"/>
              <a:ext cx="56" cy="56"/>
            </a:xfrm>
            <a:prstGeom prst="ellipse">
              <a:avLst/>
            </a:prstGeom>
            <a:solidFill>
              <a:srgbClr val="0000FF"/>
            </a:solidFill>
            <a:ln w="9525">
              <a:solidFill>
                <a:schemeClr val="accent2"/>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grpSp>
    </p:spTree>
  </p:cSld>
  <p:clrMapOvr>
    <a:masterClrMapping/>
  </p:clrMapOvr>
  <p:transition>
    <p:cove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116013" y="188913"/>
            <a:ext cx="7793037" cy="1462087"/>
          </a:xfrm>
        </p:spPr>
        <p:txBody>
          <a:bodyPr/>
          <a:lstStyle/>
          <a:p>
            <a:pPr eaLnBrk="1" hangingPunct="1"/>
            <a:r>
              <a:rPr lang="en-US" altLang="zh-CN" dirty="0" smtClean="0">
                <a:latin typeface="Times New Roman" panose="02020603050405020304" pitchFamily="18" charset="0"/>
              </a:rPr>
              <a:t>§0.3 </a:t>
            </a:r>
            <a:r>
              <a:rPr lang="zh-CN" altLang="en-US" dirty="0" smtClean="0">
                <a:latin typeface="Times New Roman" panose="02020603050405020304" pitchFamily="18" charset="0"/>
              </a:rPr>
              <a:t>微波的应用（四、遥感）</a:t>
            </a:r>
          </a:p>
        </p:txBody>
      </p:sp>
      <p:sp>
        <p:nvSpPr>
          <p:cNvPr id="50179" name="Rectangle 3"/>
          <p:cNvSpPr>
            <a:spLocks noGrp="1" noChangeArrowheads="1"/>
          </p:cNvSpPr>
          <p:nvPr>
            <p:ph type="body" idx="1"/>
          </p:nvPr>
        </p:nvSpPr>
        <p:spPr>
          <a:xfrm>
            <a:off x="1182688" y="1844675"/>
            <a:ext cx="7772400" cy="4114800"/>
          </a:xfrm>
        </p:spPr>
        <p:txBody>
          <a:bodyPr/>
          <a:lstStyle/>
          <a:p>
            <a:pPr eaLnBrk="1" hangingPunct="1">
              <a:buClr>
                <a:schemeClr val="bg1"/>
              </a:buClr>
            </a:pPr>
            <a:r>
              <a:rPr lang="zh-CN" altLang="en-US" sz="2400" dirty="0" smtClean="0"/>
              <a:t>遥感技术是在一定距离以外感受、 探测和识别所需要研究的对象。</a:t>
            </a:r>
          </a:p>
          <a:p>
            <a:pPr eaLnBrk="1" hangingPunct="1">
              <a:buClr>
                <a:schemeClr val="bg1"/>
              </a:buClr>
            </a:pPr>
            <a:r>
              <a:rPr lang="zh-CN" altLang="en-US" sz="2400" dirty="0" smtClean="0"/>
              <a:t>微波遥感是遥感技术的重要分支之一</a:t>
            </a:r>
            <a:r>
              <a:rPr lang="en-US" altLang="zh-CN" sz="2400" dirty="0" smtClean="0"/>
              <a:t>, </a:t>
            </a:r>
            <a:r>
              <a:rPr lang="zh-CN" altLang="en-US" sz="2400" dirty="0" smtClean="0"/>
              <a:t>它通过微波传感器</a:t>
            </a:r>
            <a:r>
              <a:rPr lang="en-US" altLang="zh-CN" sz="2400" dirty="0" smtClean="0"/>
              <a:t>, </a:t>
            </a:r>
            <a:r>
              <a:rPr lang="zh-CN" altLang="en-US" sz="2400" dirty="0" smtClean="0"/>
              <a:t>收集地面目标辐射或反射的电磁波</a:t>
            </a:r>
            <a:r>
              <a:rPr lang="en-US" altLang="zh-CN" sz="2400" dirty="0" smtClean="0"/>
              <a:t>, </a:t>
            </a:r>
            <a:r>
              <a:rPr lang="zh-CN" altLang="en-US" sz="2400" dirty="0" smtClean="0"/>
              <a:t>获得其特征信息</a:t>
            </a:r>
            <a:r>
              <a:rPr lang="en-US" altLang="zh-CN" sz="2400" dirty="0" smtClean="0"/>
              <a:t>, </a:t>
            </a:r>
            <a:r>
              <a:rPr lang="zh-CN" altLang="en-US" sz="2400" dirty="0" smtClean="0"/>
              <a:t>并经过处理变成可以直接识别的信号或图像</a:t>
            </a:r>
            <a:r>
              <a:rPr lang="en-US" altLang="zh-CN" sz="2400" dirty="0" smtClean="0"/>
              <a:t>, </a:t>
            </a:r>
            <a:r>
              <a:rPr lang="zh-CN" altLang="en-US" sz="2400" dirty="0" smtClean="0"/>
              <a:t>从而揭示被测目标的性质和变化规律。</a:t>
            </a:r>
          </a:p>
        </p:txBody>
      </p:sp>
      <p:pic>
        <p:nvPicPr>
          <p:cNvPr id="50181" name="Picture 7" descr="http://static4.photo.sina.com.cn/bmiddle/53243878t60f664f71fa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9188" y="4257675"/>
            <a:ext cx="3941762"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SAT6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166594"/>
            <a:ext cx="3563888" cy="26729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ove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smtClean="0"/>
              <a:t>微波热辐射的基本概念</a:t>
            </a:r>
          </a:p>
        </p:txBody>
      </p:sp>
      <p:sp>
        <p:nvSpPr>
          <p:cNvPr id="768003" name="Rectangle 3"/>
          <p:cNvSpPr>
            <a:spLocks noGrp="1" noChangeArrowheads="1"/>
          </p:cNvSpPr>
          <p:nvPr>
            <p:ph type="body" idx="1"/>
          </p:nvPr>
        </p:nvSpPr>
        <p:spPr>
          <a:xfrm>
            <a:off x="684213" y="5286375"/>
            <a:ext cx="7772400" cy="950913"/>
          </a:xfrm>
        </p:spPr>
        <p:txBody>
          <a:bodyPr/>
          <a:lstStyle/>
          <a:p>
            <a:pPr eaLnBrk="1" hangingPunct="1">
              <a:lnSpc>
                <a:spcPct val="90000"/>
              </a:lnSpc>
            </a:pPr>
            <a:r>
              <a:rPr lang="zh-CN" altLang="en-US" sz="2400" smtClean="0"/>
              <a:t>由于物体中的分子、原子受到热激发而发射电磁波的现象称为</a:t>
            </a:r>
            <a:r>
              <a:rPr lang="zh-CN" altLang="en-US" sz="2400" smtClean="0">
                <a:latin typeface="Times New Roman" pitchFamily="18" charset="0"/>
              </a:rPr>
              <a:t>“</a:t>
            </a:r>
            <a:r>
              <a:rPr lang="zh-CN" altLang="en-US" sz="2400" smtClean="0"/>
              <a:t>热辐射</a:t>
            </a:r>
            <a:r>
              <a:rPr lang="zh-CN" altLang="en-US" sz="2400" smtClean="0">
                <a:latin typeface="Times New Roman" pitchFamily="18" charset="0"/>
              </a:rPr>
              <a:t>”</a:t>
            </a:r>
            <a:r>
              <a:rPr lang="zh-CN" altLang="en-US" sz="2400" smtClean="0"/>
              <a:t> 。</a:t>
            </a:r>
          </a:p>
        </p:txBody>
      </p:sp>
      <p:graphicFrame>
        <p:nvGraphicFramePr>
          <p:cNvPr id="768004" name="Object 4"/>
          <p:cNvGraphicFramePr>
            <a:graphicFrameLocks noChangeAspect="1"/>
          </p:cNvGraphicFramePr>
          <p:nvPr/>
        </p:nvGraphicFramePr>
        <p:xfrm>
          <a:off x="3854450" y="2659063"/>
          <a:ext cx="915988" cy="1227137"/>
        </p:xfrm>
        <a:graphic>
          <a:graphicData uri="http://schemas.openxmlformats.org/presentationml/2006/ole">
            <mc:AlternateContent xmlns:mc="http://schemas.openxmlformats.org/markup-compatibility/2006">
              <mc:Choice xmlns:v="urn:schemas-microsoft-com:vml" Requires="v">
                <p:oleObj spid="_x0000_s70738" name="剪辑" r:id="rId3" imgW="2963863" imgH="3970338" progId="MS_ClipArt_Gallery.2">
                  <p:embed/>
                </p:oleObj>
              </mc:Choice>
              <mc:Fallback>
                <p:oleObj name="剪辑" r:id="rId3" imgW="2963863" imgH="3970338"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450" y="2659063"/>
                        <a:ext cx="915988" cy="1227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005" name="Object 5"/>
          <p:cNvGraphicFramePr>
            <a:graphicFrameLocks noChangeAspect="1"/>
          </p:cNvGraphicFramePr>
          <p:nvPr/>
        </p:nvGraphicFramePr>
        <p:xfrm>
          <a:off x="1035050" y="2125663"/>
          <a:ext cx="2020888" cy="2265362"/>
        </p:xfrm>
        <a:graphic>
          <a:graphicData uri="http://schemas.openxmlformats.org/presentationml/2006/ole">
            <mc:AlternateContent xmlns:mc="http://schemas.openxmlformats.org/markup-compatibility/2006">
              <mc:Choice xmlns:v="urn:schemas-microsoft-com:vml" Requires="v">
                <p:oleObj spid="_x0000_s70739" name="剪辑" r:id="rId5" imgW="924008" imgH="1038165" progId="MS_ClipArt_Gallery.2">
                  <p:embed/>
                </p:oleObj>
              </mc:Choice>
              <mc:Fallback>
                <p:oleObj name="剪辑" r:id="rId5" imgW="924008" imgH="1038165"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050" y="2125663"/>
                        <a:ext cx="2020888" cy="2265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006" name="Object 6"/>
          <p:cNvGraphicFramePr>
            <a:graphicFrameLocks noChangeAspect="1"/>
          </p:cNvGraphicFramePr>
          <p:nvPr/>
        </p:nvGraphicFramePr>
        <p:xfrm>
          <a:off x="5903913" y="2125663"/>
          <a:ext cx="1908175" cy="1914525"/>
        </p:xfrm>
        <a:graphic>
          <a:graphicData uri="http://schemas.openxmlformats.org/presentationml/2006/ole">
            <mc:AlternateContent xmlns:mc="http://schemas.openxmlformats.org/markup-compatibility/2006">
              <mc:Choice xmlns:v="urn:schemas-microsoft-com:vml" Requires="v">
                <p:oleObj spid="_x0000_s70740" name="剪辑" r:id="rId7" imgW="1073347" imgH="1077001" progId="MS_ClipArt_Gallery.2">
                  <p:embed/>
                </p:oleObj>
              </mc:Choice>
              <mc:Fallback>
                <p:oleObj name="剪辑" r:id="rId7" imgW="1073347" imgH="1077001"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03913" y="2125663"/>
                        <a:ext cx="1908175" cy="191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007" name="Object 7"/>
          <p:cNvGraphicFramePr>
            <a:graphicFrameLocks noChangeAspect="1"/>
          </p:cNvGraphicFramePr>
          <p:nvPr/>
        </p:nvGraphicFramePr>
        <p:xfrm>
          <a:off x="7275513" y="2963863"/>
          <a:ext cx="846137" cy="1274762"/>
        </p:xfrm>
        <a:graphic>
          <a:graphicData uri="http://schemas.openxmlformats.org/presentationml/2006/ole">
            <mc:AlternateContent xmlns:mc="http://schemas.openxmlformats.org/markup-compatibility/2006">
              <mc:Choice xmlns:v="urn:schemas-microsoft-com:vml" Requires="v">
                <p:oleObj spid="_x0000_s70741" name="剪辑" r:id="rId9" imgW="838166" imgH="1266798" progId="MS_ClipArt_Gallery.2">
                  <p:embed/>
                </p:oleObj>
              </mc:Choice>
              <mc:Fallback>
                <p:oleObj name="剪辑" r:id="rId9" imgW="838166" imgH="1266798" progId="MS_ClipArt_Gallery.2">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513" y="2963863"/>
                        <a:ext cx="846137" cy="1274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68008" name="Group 8"/>
          <p:cNvGrpSpPr>
            <a:grpSpLocks/>
          </p:cNvGrpSpPr>
          <p:nvPr/>
        </p:nvGrpSpPr>
        <p:grpSpPr bwMode="auto">
          <a:xfrm>
            <a:off x="44450" y="1363663"/>
            <a:ext cx="3352800" cy="3505200"/>
            <a:chOff x="0" y="624"/>
            <a:chExt cx="2112" cy="2208"/>
          </a:xfrm>
        </p:grpSpPr>
        <p:sp>
          <p:nvSpPr>
            <p:cNvPr id="5186" name="Line 9"/>
            <p:cNvSpPr>
              <a:spLocks noChangeShapeType="1"/>
            </p:cNvSpPr>
            <p:nvPr/>
          </p:nvSpPr>
          <p:spPr bwMode="auto">
            <a:xfrm flipV="1">
              <a:off x="1200" y="1008"/>
              <a:ext cx="864" cy="28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87" name="Line 10"/>
            <p:cNvSpPr>
              <a:spLocks noChangeShapeType="1"/>
            </p:cNvSpPr>
            <p:nvPr/>
          </p:nvSpPr>
          <p:spPr bwMode="auto">
            <a:xfrm flipV="1">
              <a:off x="1248" y="1248"/>
              <a:ext cx="864" cy="144"/>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88" name="Line 11"/>
            <p:cNvSpPr>
              <a:spLocks noChangeShapeType="1"/>
            </p:cNvSpPr>
            <p:nvPr/>
          </p:nvSpPr>
          <p:spPr bwMode="auto">
            <a:xfrm>
              <a:off x="1344" y="1536"/>
              <a:ext cx="768"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89" name="Line 12"/>
            <p:cNvSpPr>
              <a:spLocks noChangeShapeType="1"/>
            </p:cNvSpPr>
            <p:nvPr/>
          </p:nvSpPr>
          <p:spPr bwMode="auto">
            <a:xfrm flipV="1">
              <a:off x="1056" y="720"/>
              <a:ext cx="528" cy="48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90" name="Line 13"/>
            <p:cNvSpPr>
              <a:spLocks noChangeShapeType="1"/>
            </p:cNvSpPr>
            <p:nvPr/>
          </p:nvSpPr>
          <p:spPr bwMode="auto">
            <a:xfrm flipV="1">
              <a:off x="912" y="624"/>
              <a:ext cx="0" cy="48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91" name="Line 14"/>
            <p:cNvSpPr>
              <a:spLocks noChangeShapeType="1"/>
            </p:cNvSpPr>
            <p:nvPr/>
          </p:nvSpPr>
          <p:spPr bwMode="auto">
            <a:xfrm flipH="1" flipV="1">
              <a:off x="288" y="912"/>
              <a:ext cx="384" cy="28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92" name="Line 15"/>
            <p:cNvSpPr>
              <a:spLocks noChangeShapeType="1"/>
            </p:cNvSpPr>
            <p:nvPr/>
          </p:nvSpPr>
          <p:spPr bwMode="auto">
            <a:xfrm flipH="1" flipV="1">
              <a:off x="0" y="1248"/>
              <a:ext cx="576" cy="96"/>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93" name="Line 16"/>
            <p:cNvSpPr>
              <a:spLocks noChangeShapeType="1"/>
            </p:cNvSpPr>
            <p:nvPr/>
          </p:nvSpPr>
          <p:spPr bwMode="auto">
            <a:xfrm flipH="1">
              <a:off x="0" y="1536"/>
              <a:ext cx="576" cy="4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94" name="Line 17"/>
            <p:cNvSpPr>
              <a:spLocks noChangeShapeType="1"/>
            </p:cNvSpPr>
            <p:nvPr/>
          </p:nvSpPr>
          <p:spPr bwMode="auto">
            <a:xfrm flipH="1">
              <a:off x="0" y="1728"/>
              <a:ext cx="528" cy="28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95" name="Line 18"/>
            <p:cNvSpPr>
              <a:spLocks noChangeShapeType="1"/>
            </p:cNvSpPr>
            <p:nvPr/>
          </p:nvSpPr>
          <p:spPr bwMode="auto">
            <a:xfrm flipH="1">
              <a:off x="144" y="1968"/>
              <a:ext cx="384" cy="43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96" name="Line 19"/>
            <p:cNvSpPr>
              <a:spLocks noChangeShapeType="1"/>
            </p:cNvSpPr>
            <p:nvPr/>
          </p:nvSpPr>
          <p:spPr bwMode="auto">
            <a:xfrm flipH="1">
              <a:off x="384" y="2304"/>
              <a:ext cx="240" cy="43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97" name="Line 20"/>
            <p:cNvSpPr>
              <a:spLocks noChangeShapeType="1"/>
            </p:cNvSpPr>
            <p:nvPr/>
          </p:nvSpPr>
          <p:spPr bwMode="auto">
            <a:xfrm flipH="1">
              <a:off x="816" y="2544"/>
              <a:ext cx="48" cy="28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98" name="Line 21"/>
            <p:cNvSpPr>
              <a:spLocks noChangeShapeType="1"/>
            </p:cNvSpPr>
            <p:nvPr/>
          </p:nvSpPr>
          <p:spPr bwMode="auto">
            <a:xfrm>
              <a:off x="1104" y="2544"/>
              <a:ext cx="48" cy="24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99" name="Line 22"/>
            <p:cNvSpPr>
              <a:spLocks noChangeShapeType="1"/>
            </p:cNvSpPr>
            <p:nvPr/>
          </p:nvSpPr>
          <p:spPr bwMode="auto">
            <a:xfrm>
              <a:off x="1344" y="2448"/>
              <a:ext cx="192" cy="19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200" name="Line 23"/>
            <p:cNvSpPr>
              <a:spLocks noChangeShapeType="1"/>
            </p:cNvSpPr>
            <p:nvPr/>
          </p:nvSpPr>
          <p:spPr bwMode="auto">
            <a:xfrm>
              <a:off x="1728" y="1728"/>
              <a:ext cx="384" cy="96"/>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201" name="Line 24"/>
            <p:cNvSpPr>
              <a:spLocks noChangeShapeType="1"/>
            </p:cNvSpPr>
            <p:nvPr/>
          </p:nvSpPr>
          <p:spPr bwMode="auto">
            <a:xfrm>
              <a:off x="1680" y="1920"/>
              <a:ext cx="384" cy="144"/>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202" name="Line 25"/>
            <p:cNvSpPr>
              <a:spLocks noChangeShapeType="1"/>
            </p:cNvSpPr>
            <p:nvPr/>
          </p:nvSpPr>
          <p:spPr bwMode="auto">
            <a:xfrm>
              <a:off x="1632" y="2160"/>
              <a:ext cx="384" cy="24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grpSp>
      <p:grpSp>
        <p:nvGrpSpPr>
          <p:cNvPr id="768026" name="Group 26"/>
          <p:cNvGrpSpPr>
            <a:grpSpLocks/>
          </p:cNvGrpSpPr>
          <p:nvPr/>
        </p:nvGrpSpPr>
        <p:grpSpPr bwMode="auto">
          <a:xfrm>
            <a:off x="2711450" y="1363663"/>
            <a:ext cx="3352800" cy="3505200"/>
            <a:chOff x="1920" y="384"/>
            <a:chExt cx="2112" cy="2208"/>
          </a:xfrm>
        </p:grpSpPr>
        <p:sp>
          <p:nvSpPr>
            <p:cNvPr id="5168" name="Line 27"/>
            <p:cNvSpPr>
              <a:spLocks noChangeShapeType="1"/>
            </p:cNvSpPr>
            <p:nvPr/>
          </p:nvSpPr>
          <p:spPr bwMode="auto">
            <a:xfrm flipV="1">
              <a:off x="3120" y="768"/>
              <a:ext cx="864" cy="28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69" name="Line 28"/>
            <p:cNvSpPr>
              <a:spLocks noChangeShapeType="1"/>
            </p:cNvSpPr>
            <p:nvPr/>
          </p:nvSpPr>
          <p:spPr bwMode="auto">
            <a:xfrm flipV="1">
              <a:off x="3168" y="1008"/>
              <a:ext cx="864" cy="144"/>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70" name="Line 29"/>
            <p:cNvSpPr>
              <a:spLocks noChangeShapeType="1"/>
            </p:cNvSpPr>
            <p:nvPr/>
          </p:nvSpPr>
          <p:spPr bwMode="auto">
            <a:xfrm>
              <a:off x="3264" y="1296"/>
              <a:ext cx="768"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71" name="Line 30"/>
            <p:cNvSpPr>
              <a:spLocks noChangeShapeType="1"/>
            </p:cNvSpPr>
            <p:nvPr/>
          </p:nvSpPr>
          <p:spPr bwMode="auto">
            <a:xfrm flipV="1">
              <a:off x="2976" y="480"/>
              <a:ext cx="528" cy="48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72" name="Line 31"/>
            <p:cNvSpPr>
              <a:spLocks noChangeShapeType="1"/>
            </p:cNvSpPr>
            <p:nvPr/>
          </p:nvSpPr>
          <p:spPr bwMode="auto">
            <a:xfrm flipV="1">
              <a:off x="2832" y="384"/>
              <a:ext cx="0" cy="624"/>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73" name="Line 32"/>
            <p:cNvSpPr>
              <a:spLocks noChangeShapeType="1"/>
            </p:cNvSpPr>
            <p:nvPr/>
          </p:nvSpPr>
          <p:spPr bwMode="auto">
            <a:xfrm flipH="1" flipV="1">
              <a:off x="2208" y="672"/>
              <a:ext cx="480" cy="384"/>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74" name="Line 33"/>
            <p:cNvSpPr>
              <a:spLocks noChangeShapeType="1"/>
            </p:cNvSpPr>
            <p:nvPr/>
          </p:nvSpPr>
          <p:spPr bwMode="auto">
            <a:xfrm flipH="1" flipV="1">
              <a:off x="1920" y="1008"/>
              <a:ext cx="576" cy="96"/>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75" name="Line 34"/>
            <p:cNvSpPr>
              <a:spLocks noChangeShapeType="1"/>
            </p:cNvSpPr>
            <p:nvPr/>
          </p:nvSpPr>
          <p:spPr bwMode="auto">
            <a:xfrm flipH="1">
              <a:off x="1920" y="1296"/>
              <a:ext cx="576" cy="4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76" name="Line 35"/>
            <p:cNvSpPr>
              <a:spLocks noChangeShapeType="1"/>
            </p:cNvSpPr>
            <p:nvPr/>
          </p:nvSpPr>
          <p:spPr bwMode="auto">
            <a:xfrm flipH="1">
              <a:off x="1920" y="1488"/>
              <a:ext cx="528" cy="28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77" name="Line 36"/>
            <p:cNvSpPr>
              <a:spLocks noChangeShapeType="1"/>
            </p:cNvSpPr>
            <p:nvPr/>
          </p:nvSpPr>
          <p:spPr bwMode="auto">
            <a:xfrm flipH="1">
              <a:off x="2064" y="1728"/>
              <a:ext cx="384" cy="24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78" name="Line 37"/>
            <p:cNvSpPr>
              <a:spLocks noChangeShapeType="1"/>
            </p:cNvSpPr>
            <p:nvPr/>
          </p:nvSpPr>
          <p:spPr bwMode="auto">
            <a:xfrm flipH="1">
              <a:off x="2304" y="1968"/>
              <a:ext cx="288" cy="52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79" name="Line 38"/>
            <p:cNvSpPr>
              <a:spLocks noChangeShapeType="1"/>
            </p:cNvSpPr>
            <p:nvPr/>
          </p:nvSpPr>
          <p:spPr bwMode="auto">
            <a:xfrm flipH="1">
              <a:off x="2736" y="2064"/>
              <a:ext cx="48" cy="52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80" name="Line 39"/>
            <p:cNvSpPr>
              <a:spLocks noChangeShapeType="1"/>
            </p:cNvSpPr>
            <p:nvPr/>
          </p:nvSpPr>
          <p:spPr bwMode="auto">
            <a:xfrm>
              <a:off x="2976" y="2016"/>
              <a:ext cx="96" cy="52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81" name="Line 40"/>
            <p:cNvSpPr>
              <a:spLocks noChangeShapeType="1"/>
            </p:cNvSpPr>
            <p:nvPr/>
          </p:nvSpPr>
          <p:spPr bwMode="auto">
            <a:xfrm>
              <a:off x="3216" y="2016"/>
              <a:ext cx="240" cy="384"/>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82" name="Line 41"/>
            <p:cNvSpPr>
              <a:spLocks noChangeShapeType="1"/>
            </p:cNvSpPr>
            <p:nvPr/>
          </p:nvSpPr>
          <p:spPr bwMode="auto">
            <a:xfrm>
              <a:off x="3264" y="1440"/>
              <a:ext cx="768" cy="144"/>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83" name="Line 42"/>
            <p:cNvSpPr>
              <a:spLocks noChangeShapeType="1"/>
            </p:cNvSpPr>
            <p:nvPr/>
          </p:nvSpPr>
          <p:spPr bwMode="auto">
            <a:xfrm>
              <a:off x="3264" y="1632"/>
              <a:ext cx="720" cy="19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84" name="Line 43"/>
            <p:cNvSpPr>
              <a:spLocks noChangeShapeType="1"/>
            </p:cNvSpPr>
            <p:nvPr/>
          </p:nvSpPr>
          <p:spPr bwMode="auto">
            <a:xfrm>
              <a:off x="3312" y="1824"/>
              <a:ext cx="624" cy="336"/>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85" name="Line 44"/>
            <p:cNvSpPr>
              <a:spLocks noChangeShapeType="1"/>
            </p:cNvSpPr>
            <p:nvPr/>
          </p:nvSpPr>
          <p:spPr bwMode="auto">
            <a:xfrm flipH="1">
              <a:off x="2160" y="1824"/>
              <a:ext cx="384" cy="43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grpSp>
      <p:grpSp>
        <p:nvGrpSpPr>
          <p:cNvPr id="768045" name="Group 45"/>
          <p:cNvGrpSpPr>
            <a:grpSpLocks/>
          </p:cNvGrpSpPr>
          <p:nvPr/>
        </p:nvGrpSpPr>
        <p:grpSpPr bwMode="auto">
          <a:xfrm>
            <a:off x="5073650" y="990600"/>
            <a:ext cx="3352800" cy="3505200"/>
            <a:chOff x="1920" y="384"/>
            <a:chExt cx="2112" cy="2208"/>
          </a:xfrm>
        </p:grpSpPr>
        <p:sp>
          <p:nvSpPr>
            <p:cNvPr id="5150" name="Line 46"/>
            <p:cNvSpPr>
              <a:spLocks noChangeShapeType="1"/>
            </p:cNvSpPr>
            <p:nvPr/>
          </p:nvSpPr>
          <p:spPr bwMode="auto">
            <a:xfrm flipV="1">
              <a:off x="3120" y="768"/>
              <a:ext cx="864" cy="28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51" name="Line 47"/>
            <p:cNvSpPr>
              <a:spLocks noChangeShapeType="1"/>
            </p:cNvSpPr>
            <p:nvPr/>
          </p:nvSpPr>
          <p:spPr bwMode="auto">
            <a:xfrm flipV="1">
              <a:off x="3168" y="1008"/>
              <a:ext cx="864" cy="144"/>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52" name="Line 48"/>
            <p:cNvSpPr>
              <a:spLocks noChangeShapeType="1"/>
            </p:cNvSpPr>
            <p:nvPr/>
          </p:nvSpPr>
          <p:spPr bwMode="auto">
            <a:xfrm>
              <a:off x="3264" y="1296"/>
              <a:ext cx="768"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53" name="Line 49"/>
            <p:cNvSpPr>
              <a:spLocks noChangeShapeType="1"/>
            </p:cNvSpPr>
            <p:nvPr/>
          </p:nvSpPr>
          <p:spPr bwMode="auto">
            <a:xfrm flipV="1">
              <a:off x="2976" y="480"/>
              <a:ext cx="528" cy="48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54" name="Line 50"/>
            <p:cNvSpPr>
              <a:spLocks noChangeShapeType="1"/>
            </p:cNvSpPr>
            <p:nvPr/>
          </p:nvSpPr>
          <p:spPr bwMode="auto">
            <a:xfrm flipV="1">
              <a:off x="2832" y="384"/>
              <a:ext cx="0" cy="624"/>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55" name="Line 51"/>
            <p:cNvSpPr>
              <a:spLocks noChangeShapeType="1"/>
            </p:cNvSpPr>
            <p:nvPr/>
          </p:nvSpPr>
          <p:spPr bwMode="auto">
            <a:xfrm flipH="1" flipV="1">
              <a:off x="2208" y="672"/>
              <a:ext cx="480" cy="384"/>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56" name="Line 52"/>
            <p:cNvSpPr>
              <a:spLocks noChangeShapeType="1"/>
            </p:cNvSpPr>
            <p:nvPr/>
          </p:nvSpPr>
          <p:spPr bwMode="auto">
            <a:xfrm flipH="1" flipV="1">
              <a:off x="1920" y="1008"/>
              <a:ext cx="576" cy="96"/>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57" name="Line 53"/>
            <p:cNvSpPr>
              <a:spLocks noChangeShapeType="1"/>
            </p:cNvSpPr>
            <p:nvPr/>
          </p:nvSpPr>
          <p:spPr bwMode="auto">
            <a:xfrm flipH="1">
              <a:off x="1920" y="1296"/>
              <a:ext cx="576" cy="4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58" name="Line 54"/>
            <p:cNvSpPr>
              <a:spLocks noChangeShapeType="1"/>
            </p:cNvSpPr>
            <p:nvPr/>
          </p:nvSpPr>
          <p:spPr bwMode="auto">
            <a:xfrm flipH="1">
              <a:off x="1920" y="1488"/>
              <a:ext cx="528" cy="28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59" name="Line 55"/>
            <p:cNvSpPr>
              <a:spLocks noChangeShapeType="1"/>
            </p:cNvSpPr>
            <p:nvPr/>
          </p:nvSpPr>
          <p:spPr bwMode="auto">
            <a:xfrm flipH="1">
              <a:off x="2064" y="1728"/>
              <a:ext cx="384" cy="24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60" name="Line 56"/>
            <p:cNvSpPr>
              <a:spLocks noChangeShapeType="1"/>
            </p:cNvSpPr>
            <p:nvPr/>
          </p:nvSpPr>
          <p:spPr bwMode="auto">
            <a:xfrm flipH="1">
              <a:off x="2304" y="1968"/>
              <a:ext cx="288" cy="52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61" name="Line 57"/>
            <p:cNvSpPr>
              <a:spLocks noChangeShapeType="1"/>
            </p:cNvSpPr>
            <p:nvPr/>
          </p:nvSpPr>
          <p:spPr bwMode="auto">
            <a:xfrm flipH="1">
              <a:off x="2736" y="2064"/>
              <a:ext cx="48" cy="52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62" name="Line 58"/>
            <p:cNvSpPr>
              <a:spLocks noChangeShapeType="1"/>
            </p:cNvSpPr>
            <p:nvPr/>
          </p:nvSpPr>
          <p:spPr bwMode="auto">
            <a:xfrm>
              <a:off x="2976" y="2016"/>
              <a:ext cx="96" cy="52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63" name="Line 59"/>
            <p:cNvSpPr>
              <a:spLocks noChangeShapeType="1"/>
            </p:cNvSpPr>
            <p:nvPr/>
          </p:nvSpPr>
          <p:spPr bwMode="auto">
            <a:xfrm>
              <a:off x="3216" y="2016"/>
              <a:ext cx="240" cy="384"/>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64" name="Line 60"/>
            <p:cNvSpPr>
              <a:spLocks noChangeShapeType="1"/>
            </p:cNvSpPr>
            <p:nvPr/>
          </p:nvSpPr>
          <p:spPr bwMode="auto">
            <a:xfrm>
              <a:off x="3264" y="1440"/>
              <a:ext cx="768" cy="144"/>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65" name="Line 61"/>
            <p:cNvSpPr>
              <a:spLocks noChangeShapeType="1"/>
            </p:cNvSpPr>
            <p:nvPr/>
          </p:nvSpPr>
          <p:spPr bwMode="auto">
            <a:xfrm>
              <a:off x="3264" y="1632"/>
              <a:ext cx="720" cy="19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66" name="Line 62"/>
            <p:cNvSpPr>
              <a:spLocks noChangeShapeType="1"/>
            </p:cNvSpPr>
            <p:nvPr/>
          </p:nvSpPr>
          <p:spPr bwMode="auto">
            <a:xfrm>
              <a:off x="3312" y="1824"/>
              <a:ext cx="624" cy="336"/>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67" name="Line 63"/>
            <p:cNvSpPr>
              <a:spLocks noChangeShapeType="1"/>
            </p:cNvSpPr>
            <p:nvPr/>
          </p:nvSpPr>
          <p:spPr bwMode="auto">
            <a:xfrm flipH="1">
              <a:off x="2160" y="1824"/>
              <a:ext cx="384" cy="43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grpSp>
      <p:grpSp>
        <p:nvGrpSpPr>
          <p:cNvPr id="768064" name="Group 64"/>
          <p:cNvGrpSpPr>
            <a:grpSpLocks/>
          </p:cNvGrpSpPr>
          <p:nvPr/>
        </p:nvGrpSpPr>
        <p:grpSpPr bwMode="auto">
          <a:xfrm>
            <a:off x="6445250" y="1897063"/>
            <a:ext cx="2590800" cy="2971800"/>
            <a:chOff x="1920" y="384"/>
            <a:chExt cx="2112" cy="2208"/>
          </a:xfrm>
        </p:grpSpPr>
        <p:sp>
          <p:nvSpPr>
            <p:cNvPr id="5132" name="Line 65"/>
            <p:cNvSpPr>
              <a:spLocks noChangeShapeType="1"/>
            </p:cNvSpPr>
            <p:nvPr/>
          </p:nvSpPr>
          <p:spPr bwMode="auto">
            <a:xfrm flipV="1">
              <a:off x="3120" y="768"/>
              <a:ext cx="864" cy="28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33" name="Line 66"/>
            <p:cNvSpPr>
              <a:spLocks noChangeShapeType="1"/>
            </p:cNvSpPr>
            <p:nvPr/>
          </p:nvSpPr>
          <p:spPr bwMode="auto">
            <a:xfrm flipV="1">
              <a:off x="3168" y="1008"/>
              <a:ext cx="864" cy="144"/>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34" name="Line 67"/>
            <p:cNvSpPr>
              <a:spLocks noChangeShapeType="1"/>
            </p:cNvSpPr>
            <p:nvPr/>
          </p:nvSpPr>
          <p:spPr bwMode="auto">
            <a:xfrm>
              <a:off x="3264" y="1296"/>
              <a:ext cx="768"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35" name="Line 68"/>
            <p:cNvSpPr>
              <a:spLocks noChangeShapeType="1"/>
            </p:cNvSpPr>
            <p:nvPr/>
          </p:nvSpPr>
          <p:spPr bwMode="auto">
            <a:xfrm flipV="1">
              <a:off x="2976" y="480"/>
              <a:ext cx="528" cy="48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36" name="Line 69"/>
            <p:cNvSpPr>
              <a:spLocks noChangeShapeType="1"/>
            </p:cNvSpPr>
            <p:nvPr/>
          </p:nvSpPr>
          <p:spPr bwMode="auto">
            <a:xfrm flipV="1">
              <a:off x="2832" y="384"/>
              <a:ext cx="0" cy="624"/>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37" name="Line 70"/>
            <p:cNvSpPr>
              <a:spLocks noChangeShapeType="1"/>
            </p:cNvSpPr>
            <p:nvPr/>
          </p:nvSpPr>
          <p:spPr bwMode="auto">
            <a:xfrm flipH="1" flipV="1">
              <a:off x="2208" y="672"/>
              <a:ext cx="480" cy="384"/>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38" name="Line 71"/>
            <p:cNvSpPr>
              <a:spLocks noChangeShapeType="1"/>
            </p:cNvSpPr>
            <p:nvPr/>
          </p:nvSpPr>
          <p:spPr bwMode="auto">
            <a:xfrm flipH="1" flipV="1">
              <a:off x="1920" y="1008"/>
              <a:ext cx="576" cy="96"/>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39" name="Line 72"/>
            <p:cNvSpPr>
              <a:spLocks noChangeShapeType="1"/>
            </p:cNvSpPr>
            <p:nvPr/>
          </p:nvSpPr>
          <p:spPr bwMode="auto">
            <a:xfrm flipH="1">
              <a:off x="1920" y="1296"/>
              <a:ext cx="576" cy="4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40" name="Line 73"/>
            <p:cNvSpPr>
              <a:spLocks noChangeShapeType="1"/>
            </p:cNvSpPr>
            <p:nvPr/>
          </p:nvSpPr>
          <p:spPr bwMode="auto">
            <a:xfrm flipH="1">
              <a:off x="1920" y="1488"/>
              <a:ext cx="528" cy="28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41" name="Line 74"/>
            <p:cNvSpPr>
              <a:spLocks noChangeShapeType="1"/>
            </p:cNvSpPr>
            <p:nvPr/>
          </p:nvSpPr>
          <p:spPr bwMode="auto">
            <a:xfrm flipH="1">
              <a:off x="2064" y="1728"/>
              <a:ext cx="384" cy="24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42" name="Line 75"/>
            <p:cNvSpPr>
              <a:spLocks noChangeShapeType="1"/>
            </p:cNvSpPr>
            <p:nvPr/>
          </p:nvSpPr>
          <p:spPr bwMode="auto">
            <a:xfrm flipH="1">
              <a:off x="2304" y="1968"/>
              <a:ext cx="288" cy="52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43" name="Line 76"/>
            <p:cNvSpPr>
              <a:spLocks noChangeShapeType="1"/>
            </p:cNvSpPr>
            <p:nvPr/>
          </p:nvSpPr>
          <p:spPr bwMode="auto">
            <a:xfrm flipH="1">
              <a:off x="2736" y="2064"/>
              <a:ext cx="48" cy="52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44" name="Line 77"/>
            <p:cNvSpPr>
              <a:spLocks noChangeShapeType="1"/>
            </p:cNvSpPr>
            <p:nvPr/>
          </p:nvSpPr>
          <p:spPr bwMode="auto">
            <a:xfrm>
              <a:off x="2976" y="2016"/>
              <a:ext cx="96" cy="52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45" name="Line 78"/>
            <p:cNvSpPr>
              <a:spLocks noChangeShapeType="1"/>
            </p:cNvSpPr>
            <p:nvPr/>
          </p:nvSpPr>
          <p:spPr bwMode="auto">
            <a:xfrm>
              <a:off x="3216" y="2016"/>
              <a:ext cx="240" cy="384"/>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46" name="Line 79"/>
            <p:cNvSpPr>
              <a:spLocks noChangeShapeType="1"/>
            </p:cNvSpPr>
            <p:nvPr/>
          </p:nvSpPr>
          <p:spPr bwMode="auto">
            <a:xfrm>
              <a:off x="3264" y="1440"/>
              <a:ext cx="768" cy="144"/>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47" name="Line 80"/>
            <p:cNvSpPr>
              <a:spLocks noChangeShapeType="1"/>
            </p:cNvSpPr>
            <p:nvPr/>
          </p:nvSpPr>
          <p:spPr bwMode="auto">
            <a:xfrm>
              <a:off x="3264" y="1632"/>
              <a:ext cx="720" cy="19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48" name="Line 81"/>
            <p:cNvSpPr>
              <a:spLocks noChangeShapeType="1"/>
            </p:cNvSpPr>
            <p:nvPr/>
          </p:nvSpPr>
          <p:spPr bwMode="auto">
            <a:xfrm>
              <a:off x="3312" y="1824"/>
              <a:ext cx="624" cy="336"/>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sp>
          <p:nvSpPr>
            <p:cNvPr id="5149" name="Line 82"/>
            <p:cNvSpPr>
              <a:spLocks noChangeShapeType="1"/>
            </p:cNvSpPr>
            <p:nvPr/>
          </p:nvSpPr>
          <p:spPr bwMode="auto">
            <a:xfrm flipH="1">
              <a:off x="2160" y="1824"/>
              <a:ext cx="384" cy="43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3600" b="0">
                <a:solidFill>
                  <a:srgbClr val="000000"/>
                </a:solidFill>
                <a:latin typeface="Tahoma" pitchFamily="34" charset="0"/>
                <a:ea typeface="宋体" pitchFamily="2" charset="-122"/>
              </a:endParaRPr>
            </a:p>
          </p:txBody>
        </p:sp>
      </p:grpSp>
      <p:sp>
        <p:nvSpPr>
          <p:cNvPr id="2" name="灯片编号占位符 1"/>
          <p:cNvSpPr>
            <a:spLocks noGrp="1"/>
          </p:cNvSpPr>
          <p:nvPr>
            <p:ph type="sldNum" sz="quarter" idx="11"/>
          </p:nvPr>
        </p:nvSpPr>
        <p:spPr/>
        <p:txBody>
          <a:bodyPr/>
          <a:lstStyle/>
          <a:p>
            <a:pPr>
              <a:defRPr/>
            </a:pPr>
            <a:fld id="{949B060D-1F15-4932-907D-AA2589157C05}" type="slidenum">
              <a:rPr lang="zh-CN" altLang="en-US" smtClean="0">
                <a:solidFill>
                  <a:srgbClr val="000000"/>
                </a:solidFill>
              </a:rPr>
              <a:pPr>
                <a:defRPr/>
              </a:pPr>
              <a:t>51</a:t>
            </a:fld>
            <a:endParaRPr lang="en-US" altLang="zh-CN">
              <a:solidFill>
                <a:srgbClr val="000000"/>
              </a:solidFill>
            </a:endParaRPr>
          </a:p>
        </p:txBody>
      </p:sp>
    </p:spTree>
    <p:extLst>
      <p:ext uri="{BB962C8B-B14F-4D97-AF65-F5344CB8AC3E}">
        <p14:creationId xmlns:p14="http://schemas.microsoft.com/office/powerpoint/2010/main" val="42148369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68005"/>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499"/>
                                          </p:stCondLst>
                                        </p:cTn>
                                        <p:tgtEl>
                                          <p:spTgt spid="768004"/>
                                        </p:tgtEl>
                                        <p:attrNameLst>
                                          <p:attrName>style.visibility</p:attrName>
                                        </p:attrNameLst>
                                      </p:cBhvr>
                                      <p:to>
                                        <p:strVal val="visible"/>
                                      </p:to>
                                    </p:set>
                                  </p:childTnLst>
                                </p:cTn>
                              </p:par>
                              <p:par>
                                <p:cTn id="9" presetID="1" presetClass="entr" presetSubtype="0" fill="hold" nodeType="withEffect">
                                  <p:stCondLst>
                                    <p:cond delay="1500"/>
                                  </p:stCondLst>
                                  <p:childTnLst>
                                    <p:set>
                                      <p:cBhvr>
                                        <p:cTn id="10" dur="1" fill="hold">
                                          <p:stCondLst>
                                            <p:cond delay="499"/>
                                          </p:stCondLst>
                                        </p:cTn>
                                        <p:tgtEl>
                                          <p:spTgt spid="76800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499"/>
                                          </p:stCondLst>
                                        </p:cTn>
                                        <p:tgtEl>
                                          <p:spTgt spid="768007"/>
                                        </p:tgtEl>
                                        <p:attrNameLst>
                                          <p:attrName>style.visibility</p:attrName>
                                        </p:attrNameLst>
                                      </p:cBhvr>
                                      <p:to>
                                        <p:strVal val="visible"/>
                                      </p:to>
                                    </p:set>
                                  </p:childTnLst>
                                </p:cTn>
                              </p:par>
                              <p:par>
                                <p:cTn id="13" presetID="16" presetClass="entr" presetSubtype="42" fill="hold" nodeType="withEffect">
                                  <p:stCondLst>
                                    <p:cond delay="2500"/>
                                  </p:stCondLst>
                                  <p:childTnLst>
                                    <p:set>
                                      <p:cBhvr>
                                        <p:cTn id="14" dur="1" fill="hold">
                                          <p:stCondLst>
                                            <p:cond delay="0"/>
                                          </p:stCondLst>
                                        </p:cTn>
                                        <p:tgtEl>
                                          <p:spTgt spid="768008"/>
                                        </p:tgtEl>
                                        <p:attrNameLst>
                                          <p:attrName>style.visibility</p:attrName>
                                        </p:attrNameLst>
                                      </p:cBhvr>
                                      <p:to>
                                        <p:strVal val="visible"/>
                                      </p:to>
                                    </p:set>
                                    <p:animEffect transition="in" filter="barn(outHorizontal)">
                                      <p:cBhvr>
                                        <p:cTn id="15" dur="500"/>
                                        <p:tgtEl>
                                          <p:spTgt spid="768008"/>
                                        </p:tgtEl>
                                      </p:cBhvr>
                                    </p:animEffect>
                                  </p:childTnLst>
                                </p:cTn>
                              </p:par>
                              <p:par>
                                <p:cTn id="16" presetID="16" presetClass="entr" presetSubtype="42" fill="hold" nodeType="withEffect">
                                  <p:stCondLst>
                                    <p:cond delay="2500"/>
                                  </p:stCondLst>
                                  <p:childTnLst>
                                    <p:set>
                                      <p:cBhvr>
                                        <p:cTn id="17" dur="1" fill="hold">
                                          <p:stCondLst>
                                            <p:cond delay="0"/>
                                          </p:stCondLst>
                                        </p:cTn>
                                        <p:tgtEl>
                                          <p:spTgt spid="768026"/>
                                        </p:tgtEl>
                                        <p:attrNameLst>
                                          <p:attrName>style.visibility</p:attrName>
                                        </p:attrNameLst>
                                      </p:cBhvr>
                                      <p:to>
                                        <p:strVal val="visible"/>
                                      </p:to>
                                    </p:set>
                                    <p:animEffect transition="in" filter="barn(outHorizontal)">
                                      <p:cBhvr>
                                        <p:cTn id="18" dur="500"/>
                                        <p:tgtEl>
                                          <p:spTgt spid="768026"/>
                                        </p:tgtEl>
                                      </p:cBhvr>
                                    </p:animEffect>
                                  </p:childTnLst>
                                </p:cTn>
                              </p:par>
                              <p:par>
                                <p:cTn id="19" presetID="16" presetClass="entr" presetSubtype="42" fill="hold" nodeType="withEffect">
                                  <p:stCondLst>
                                    <p:cond delay="2500"/>
                                  </p:stCondLst>
                                  <p:childTnLst>
                                    <p:set>
                                      <p:cBhvr>
                                        <p:cTn id="20" dur="1" fill="hold">
                                          <p:stCondLst>
                                            <p:cond delay="0"/>
                                          </p:stCondLst>
                                        </p:cTn>
                                        <p:tgtEl>
                                          <p:spTgt spid="768045"/>
                                        </p:tgtEl>
                                        <p:attrNameLst>
                                          <p:attrName>style.visibility</p:attrName>
                                        </p:attrNameLst>
                                      </p:cBhvr>
                                      <p:to>
                                        <p:strVal val="visible"/>
                                      </p:to>
                                    </p:set>
                                    <p:animEffect transition="in" filter="barn(outHorizontal)">
                                      <p:cBhvr>
                                        <p:cTn id="21" dur="500"/>
                                        <p:tgtEl>
                                          <p:spTgt spid="768045"/>
                                        </p:tgtEl>
                                      </p:cBhvr>
                                    </p:animEffect>
                                  </p:childTnLst>
                                </p:cTn>
                              </p:par>
                              <p:par>
                                <p:cTn id="22" presetID="16" presetClass="entr" presetSubtype="42" fill="hold" nodeType="withEffect">
                                  <p:stCondLst>
                                    <p:cond delay="2500"/>
                                  </p:stCondLst>
                                  <p:childTnLst>
                                    <p:set>
                                      <p:cBhvr>
                                        <p:cTn id="23" dur="1" fill="hold">
                                          <p:stCondLst>
                                            <p:cond delay="0"/>
                                          </p:stCondLst>
                                        </p:cTn>
                                        <p:tgtEl>
                                          <p:spTgt spid="768064"/>
                                        </p:tgtEl>
                                        <p:attrNameLst>
                                          <p:attrName>style.visibility</p:attrName>
                                        </p:attrNameLst>
                                      </p:cBhvr>
                                      <p:to>
                                        <p:strVal val="visible"/>
                                      </p:to>
                                    </p:set>
                                    <p:animEffect transition="in" filter="barn(outHorizontal)">
                                      <p:cBhvr>
                                        <p:cTn id="24" dur="500"/>
                                        <p:tgtEl>
                                          <p:spTgt spid="768064"/>
                                        </p:tgtEl>
                                      </p:cBhvr>
                                    </p:animEffect>
                                  </p:childTnLst>
                                </p:cTn>
                              </p:par>
                              <p:par>
                                <p:cTn id="25" presetID="3" presetClass="entr" presetSubtype="10" fill="hold" grpId="0" nodeType="withEffect">
                                  <p:stCondLst>
                                    <p:cond delay="2500"/>
                                  </p:stCondLst>
                                  <p:childTnLst>
                                    <p:set>
                                      <p:cBhvr>
                                        <p:cTn id="26" dur="1" fill="hold">
                                          <p:stCondLst>
                                            <p:cond delay="0"/>
                                          </p:stCondLst>
                                        </p:cTn>
                                        <p:tgtEl>
                                          <p:spTgt spid="768003">
                                            <p:txEl>
                                              <p:pRg st="0" end="0"/>
                                            </p:txEl>
                                          </p:spTgt>
                                        </p:tgtEl>
                                        <p:attrNameLst>
                                          <p:attrName>style.visibility</p:attrName>
                                        </p:attrNameLst>
                                      </p:cBhvr>
                                      <p:to>
                                        <p:strVal val="visible"/>
                                      </p:to>
                                    </p:set>
                                    <p:animEffect transition="in" filter="blinds(horizontal)">
                                      <p:cBhvr>
                                        <p:cTn id="27" dur="500"/>
                                        <p:tgtEl>
                                          <p:spTgt spid="76800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0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zh-CN" altLang="en-US" smtClean="0"/>
              <a:t>被动微波遥感原理</a:t>
            </a:r>
          </a:p>
        </p:txBody>
      </p:sp>
      <p:pic>
        <p:nvPicPr>
          <p:cNvPr id="7172" name="Picture 9" descr="flash"/>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77050" y="4293096"/>
            <a:ext cx="2147888"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173" name="Object 10"/>
          <p:cNvGraphicFramePr>
            <a:graphicFrameLocks noChangeAspect="1"/>
          </p:cNvGraphicFramePr>
          <p:nvPr/>
        </p:nvGraphicFramePr>
        <p:xfrm>
          <a:off x="395288" y="1125538"/>
          <a:ext cx="6135687" cy="4959350"/>
        </p:xfrm>
        <a:graphic>
          <a:graphicData uri="http://schemas.openxmlformats.org/presentationml/2006/ole">
            <mc:AlternateContent xmlns:mc="http://schemas.openxmlformats.org/markup-compatibility/2006">
              <mc:Choice xmlns:v="urn:schemas-microsoft-com:vml" Requires="v">
                <p:oleObj spid="_x0000_s71702" name="Visio" r:id="rId4" imgW="5115496" imgH="4133088" progId="Visio.Drawing.11">
                  <p:embed/>
                </p:oleObj>
              </mc:Choice>
              <mc:Fallback>
                <p:oleObj name="Visio" r:id="rId4" imgW="5115496" imgH="413308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125538"/>
                        <a:ext cx="6135687" cy="495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1"/>
          </p:nvPr>
        </p:nvSpPr>
        <p:spPr/>
        <p:txBody>
          <a:bodyPr/>
          <a:lstStyle/>
          <a:p>
            <a:pPr>
              <a:defRPr/>
            </a:pPr>
            <a:fld id="{949B060D-1F15-4932-907D-AA2589157C05}" type="slidenum">
              <a:rPr lang="zh-CN" altLang="en-US" smtClean="0">
                <a:solidFill>
                  <a:srgbClr val="000000"/>
                </a:solidFill>
              </a:rPr>
              <a:pPr>
                <a:defRPr/>
              </a:pPr>
              <a:t>52</a:t>
            </a:fld>
            <a:endParaRPr lang="en-US" altLang="zh-CN">
              <a:solidFill>
                <a:srgbClr val="000000"/>
              </a:solidFill>
            </a:endParaRPr>
          </a:p>
        </p:txBody>
      </p:sp>
    </p:spTree>
    <p:extLst>
      <p:ext uri="{BB962C8B-B14F-4D97-AF65-F5344CB8AC3E}">
        <p14:creationId xmlns:p14="http://schemas.microsoft.com/office/powerpoint/2010/main" val="17256210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2"/>
          <p:cNvGrpSpPr>
            <a:grpSpLocks/>
          </p:cNvGrpSpPr>
          <p:nvPr/>
        </p:nvGrpSpPr>
        <p:grpSpPr bwMode="auto">
          <a:xfrm>
            <a:off x="301625" y="1989138"/>
            <a:ext cx="3478213" cy="3736975"/>
            <a:chOff x="54" y="973"/>
            <a:chExt cx="2191" cy="2499"/>
          </a:xfrm>
        </p:grpSpPr>
        <p:sp>
          <p:nvSpPr>
            <p:cNvPr id="52230" name="Text Box 3"/>
            <p:cNvSpPr txBox="1">
              <a:spLocks noChangeArrowheads="1"/>
            </p:cNvSpPr>
            <p:nvPr/>
          </p:nvSpPr>
          <p:spPr bwMode="auto">
            <a:xfrm>
              <a:off x="54" y="973"/>
              <a:ext cx="1329" cy="356"/>
            </a:xfrm>
            <a:prstGeom prst="rect">
              <a:avLst/>
            </a:prstGeom>
            <a:solidFill>
              <a:srgbClr val="FFFF00">
                <a:alpha val="25882"/>
              </a:srgbClr>
            </a:solidFill>
            <a:ln w="12700">
              <a:solidFill>
                <a:srgbClr val="000080"/>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latinLnBrk="1" hangingPunct="1">
                <a:spcBef>
                  <a:spcPct val="0"/>
                </a:spcBef>
                <a:buClrTx/>
                <a:buSzTx/>
                <a:buFontTx/>
                <a:buNone/>
              </a:pPr>
              <a:r>
                <a:rPr kumimoji="1" lang="zh-CN" altLang="en-US" sz="2800">
                  <a:latin typeface="华文新魏" panose="02010800040101010101" pitchFamily="2" charset="-122"/>
                  <a:ea typeface="华文新魏" panose="02010800040101010101" pitchFamily="2" charset="-122"/>
                </a:rPr>
                <a:t>微波辐射计</a:t>
              </a:r>
            </a:p>
          </p:txBody>
        </p:sp>
        <p:grpSp>
          <p:nvGrpSpPr>
            <p:cNvPr id="52231" name="Group 4"/>
            <p:cNvGrpSpPr>
              <a:grpSpLocks/>
            </p:cNvGrpSpPr>
            <p:nvPr/>
          </p:nvGrpSpPr>
          <p:grpSpPr bwMode="auto">
            <a:xfrm>
              <a:off x="612" y="1298"/>
              <a:ext cx="1633" cy="2174"/>
              <a:chOff x="476" y="1298"/>
              <a:chExt cx="1633" cy="2174"/>
            </a:xfrm>
          </p:grpSpPr>
          <p:sp>
            <p:nvSpPr>
              <p:cNvPr id="52232" name="Line 5"/>
              <p:cNvSpPr>
                <a:spLocks noChangeShapeType="1"/>
              </p:cNvSpPr>
              <p:nvPr/>
            </p:nvSpPr>
            <p:spPr bwMode="auto">
              <a:xfrm>
                <a:off x="476" y="1298"/>
                <a:ext cx="0" cy="1985"/>
              </a:xfrm>
              <a:prstGeom prst="line">
                <a:avLst/>
              </a:prstGeom>
              <a:noFill/>
              <a:ln w="1905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2233" name="Group 6"/>
              <p:cNvGrpSpPr>
                <a:grpSpLocks/>
              </p:cNvGrpSpPr>
              <p:nvPr/>
            </p:nvGrpSpPr>
            <p:grpSpPr bwMode="auto">
              <a:xfrm>
                <a:off x="476" y="1616"/>
                <a:ext cx="1633" cy="1856"/>
                <a:chOff x="476" y="1616"/>
                <a:chExt cx="1633" cy="1856"/>
              </a:xfrm>
            </p:grpSpPr>
            <p:sp>
              <p:nvSpPr>
                <p:cNvPr id="52234" name="Text Box 7"/>
                <p:cNvSpPr txBox="1">
                  <a:spLocks noChangeArrowheads="1"/>
                </p:cNvSpPr>
                <p:nvPr/>
              </p:nvSpPr>
              <p:spPr bwMode="auto">
                <a:xfrm>
                  <a:off x="748" y="1616"/>
                  <a:ext cx="1361" cy="314"/>
                </a:xfrm>
                <a:prstGeom prst="rect">
                  <a:avLst/>
                </a:prstGeom>
                <a:solidFill>
                  <a:srgbClr val="FFFF00">
                    <a:alpha val="25882"/>
                  </a:srgbClr>
                </a:solidFill>
                <a:ln w="12700">
                  <a:solidFill>
                    <a:srgbClr val="000080"/>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algn="ctr" eaLnBrk="1" latinLnBrk="1" hangingPunct="1">
                    <a:spcBef>
                      <a:spcPct val="0"/>
                    </a:spcBef>
                    <a:buClrTx/>
                    <a:buSzTx/>
                    <a:buFontTx/>
                    <a:buNone/>
                  </a:pPr>
                  <a:r>
                    <a:rPr lang="zh-CN" altLang="en-US" sz="2400">
                      <a:latin typeface="Arial" panose="020B0604020202020204" pitchFamily="34" charset="0"/>
                      <a:ea typeface="黑体" panose="02010609060101010101" pitchFamily="49" charset="-122"/>
                    </a:rPr>
                    <a:t>八毫米辐射计</a:t>
                  </a:r>
                </a:p>
              </p:txBody>
            </p:sp>
            <p:sp>
              <p:nvSpPr>
                <p:cNvPr id="52235" name="Text Box 8"/>
                <p:cNvSpPr txBox="1">
                  <a:spLocks noChangeArrowheads="1"/>
                </p:cNvSpPr>
                <p:nvPr/>
              </p:nvSpPr>
              <p:spPr bwMode="auto">
                <a:xfrm>
                  <a:off x="748" y="3158"/>
                  <a:ext cx="1351" cy="314"/>
                </a:xfrm>
                <a:prstGeom prst="rect">
                  <a:avLst/>
                </a:prstGeom>
                <a:solidFill>
                  <a:srgbClr val="FFFF00">
                    <a:alpha val="25882"/>
                  </a:srgbClr>
                </a:solidFill>
                <a:ln w="12700">
                  <a:solidFill>
                    <a:srgbClr val="000080"/>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algn="ctr" eaLnBrk="1" latinLnBrk="1" hangingPunct="1">
                    <a:spcBef>
                      <a:spcPct val="0"/>
                    </a:spcBef>
                    <a:buClrTx/>
                    <a:buSzTx/>
                    <a:buFontTx/>
                    <a:buNone/>
                  </a:pPr>
                  <a:r>
                    <a:rPr kumimoji="1" lang="zh-CN" altLang="en-US" sz="2400">
                      <a:latin typeface="Arial" panose="020B0604020202020204" pitchFamily="34" charset="0"/>
                      <a:ea typeface="黑体" panose="02010609060101010101" pitchFamily="49" charset="-122"/>
                    </a:rPr>
                    <a:t>三毫米辐射计</a:t>
                  </a:r>
                </a:p>
              </p:txBody>
            </p:sp>
            <p:sp>
              <p:nvSpPr>
                <p:cNvPr id="52236" name="Line 9"/>
                <p:cNvSpPr>
                  <a:spLocks noChangeShapeType="1"/>
                </p:cNvSpPr>
                <p:nvPr/>
              </p:nvSpPr>
              <p:spPr bwMode="auto">
                <a:xfrm>
                  <a:off x="476" y="1752"/>
                  <a:ext cx="272" cy="0"/>
                </a:xfrm>
                <a:prstGeom prst="line">
                  <a:avLst/>
                </a:prstGeom>
                <a:noFill/>
                <a:ln w="1905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7" name="Line 10"/>
                <p:cNvSpPr>
                  <a:spLocks noChangeShapeType="1"/>
                </p:cNvSpPr>
                <p:nvPr/>
              </p:nvSpPr>
              <p:spPr bwMode="auto">
                <a:xfrm>
                  <a:off x="476" y="3294"/>
                  <a:ext cx="272" cy="0"/>
                </a:xfrm>
                <a:prstGeom prst="line">
                  <a:avLst/>
                </a:prstGeom>
                <a:noFill/>
                <a:ln w="1905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52227" name="Rectangle 11"/>
          <p:cNvSpPr>
            <a:spLocks noGrp="1" noChangeArrowheads="1"/>
          </p:cNvSpPr>
          <p:nvPr>
            <p:ph type="title"/>
          </p:nvPr>
        </p:nvSpPr>
        <p:spPr>
          <a:xfrm>
            <a:off x="1150938" y="836613"/>
            <a:ext cx="7793037" cy="839787"/>
          </a:xfrm>
          <a:noFill/>
        </p:spPr>
        <p:txBody>
          <a:bodyPr/>
          <a:lstStyle/>
          <a:p>
            <a:pPr eaLnBrk="1" hangingPunct="1"/>
            <a:r>
              <a:rPr lang="en-US" altLang="zh-CN" dirty="0" smtClean="0"/>
              <a:t>§0.3 </a:t>
            </a:r>
            <a:r>
              <a:rPr lang="zh-CN" altLang="en-US" dirty="0" smtClean="0"/>
              <a:t>微波的应用</a:t>
            </a:r>
            <a:r>
              <a:rPr lang="zh-CN" altLang="en-US" dirty="0">
                <a:latin typeface="Times New Roman" panose="02020603050405020304" pitchFamily="18" charset="0"/>
              </a:rPr>
              <a:t>（四、</a:t>
            </a:r>
            <a:r>
              <a:rPr lang="zh-CN" altLang="en-US" dirty="0" smtClean="0">
                <a:latin typeface="Times New Roman" panose="02020603050405020304" pitchFamily="18" charset="0"/>
              </a:rPr>
              <a:t>遥感）</a:t>
            </a:r>
          </a:p>
        </p:txBody>
      </p:sp>
      <p:pic>
        <p:nvPicPr>
          <p:cNvPr id="52228" name="Picture 12" descr="三毫米辐射计"/>
          <p:cNvPicPr>
            <a:picLocks noChangeAspect="1" noChangeArrowheads="1"/>
          </p:cNvPicPr>
          <p:nvPr/>
        </p:nvPicPr>
        <p:blipFill>
          <a:blip r:embed="rId2">
            <a:extLst>
              <a:ext uri="{28A0092B-C50C-407E-A947-70E740481C1C}">
                <a14:useLocalDpi xmlns:a14="http://schemas.microsoft.com/office/drawing/2010/main" val="0"/>
              </a:ext>
            </a:extLst>
          </a:blip>
          <a:srcRect l="4977" r="1416" b="6635"/>
          <a:stretch>
            <a:fillRect/>
          </a:stretch>
        </p:blipFill>
        <p:spPr bwMode="auto">
          <a:xfrm>
            <a:off x="4067175" y="4375150"/>
            <a:ext cx="4608513"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13" descr="八毫米辐射计"/>
          <p:cNvPicPr>
            <a:picLocks noChangeAspect="1" noChangeArrowheads="1"/>
          </p:cNvPicPr>
          <p:nvPr/>
        </p:nvPicPr>
        <p:blipFill>
          <a:blip r:embed="rId3">
            <a:extLst>
              <a:ext uri="{28A0092B-C50C-407E-A947-70E740481C1C}">
                <a14:useLocalDpi xmlns:a14="http://schemas.microsoft.com/office/drawing/2010/main" val="0"/>
              </a:ext>
            </a:extLst>
          </a:blip>
          <a:srcRect r="3526" b="5280"/>
          <a:stretch>
            <a:fillRect/>
          </a:stretch>
        </p:blipFill>
        <p:spPr bwMode="auto">
          <a:xfrm>
            <a:off x="4067175" y="1844675"/>
            <a:ext cx="4608513" cy="250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150938" y="836613"/>
            <a:ext cx="7793037" cy="839787"/>
          </a:xfrm>
          <a:noFill/>
        </p:spPr>
        <p:txBody>
          <a:bodyPr/>
          <a:lstStyle/>
          <a:p>
            <a:pPr eaLnBrk="1" hangingPunct="1"/>
            <a:r>
              <a:rPr lang="en-US" altLang="zh-CN" dirty="0" smtClean="0"/>
              <a:t>§0.3 </a:t>
            </a:r>
            <a:r>
              <a:rPr lang="zh-CN" altLang="en-US" dirty="0" smtClean="0"/>
              <a:t>微波的应用</a:t>
            </a:r>
            <a:r>
              <a:rPr lang="zh-CN" altLang="en-US" dirty="0">
                <a:latin typeface="Times New Roman" panose="02020603050405020304" pitchFamily="18" charset="0"/>
              </a:rPr>
              <a:t>（四、</a:t>
            </a:r>
            <a:r>
              <a:rPr lang="zh-CN" altLang="en-US" dirty="0" smtClean="0">
                <a:latin typeface="Times New Roman" panose="02020603050405020304" pitchFamily="18" charset="0"/>
              </a:rPr>
              <a:t>遥感）</a:t>
            </a:r>
          </a:p>
        </p:txBody>
      </p:sp>
      <p:sp>
        <p:nvSpPr>
          <p:cNvPr id="53251" name="Text Box 3"/>
          <p:cNvSpPr txBox="1">
            <a:spLocks noChangeArrowheads="1"/>
          </p:cNvSpPr>
          <p:nvPr/>
        </p:nvSpPr>
        <p:spPr bwMode="auto">
          <a:xfrm>
            <a:off x="888978" y="4052888"/>
            <a:ext cx="2232025" cy="469900"/>
          </a:xfrm>
          <a:prstGeom prst="rect">
            <a:avLst/>
          </a:prstGeom>
          <a:solidFill>
            <a:srgbClr val="FFFF00">
              <a:alpha val="25882"/>
            </a:srgbClr>
          </a:solidFill>
          <a:ln w="12700">
            <a:solidFill>
              <a:srgbClr val="000080"/>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algn="ctr" eaLnBrk="1" latinLnBrk="1" hangingPunct="1">
              <a:spcBef>
                <a:spcPct val="0"/>
              </a:spcBef>
              <a:buClrTx/>
              <a:buSzTx/>
              <a:buFontTx/>
              <a:buNone/>
            </a:pPr>
            <a:r>
              <a:rPr lang="zh-CN" altLang="en-US" sz="2400">
                <a:latin typeface="Arial" panose="020B0604020202020204" pitchFamily="34" charset="0"/>
                <a:ea typeface="黑体" panose="02010609060101010101" pitchFamily="49" charset="-122"/>
              </a:rPr>
              <a:t>地形光学图片</a:t>
            </a:r>
          </a:p>
        </p:txBody>
      </p:sp>
      <p:sp>
        <p:nvSpPr>
          <p:cNvPr id="53252" name="Text Box 4"/>
          <p:cNvSpPr txBox="1">
            <a:spLocks noChangeArrowheads="1"/>
          </p:cNvSpPr>
          <p:nvPr/>
        </p:nvSpPr>
        <p:spPr bwMode="auto">
          <a:xfrm>
            <a:off x="5508625" y="4797425"/>
            <a:ext cx="2881313" cy="469900"/>
          </a:xfrm>
          <a:prstGeom prst="rect">
            <a:avLst/>
          </a:prstGeom>
          <a:solidFill>
            <a:srgbClr val="FFFF00">
              <a:alpha val="25882"/>
            </a:srgbClr>
          </a:solidFill>
          <a:ln w="12700">
            <a:solidFill>
              <a:srgbClr val="000080"/>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algn="ctr" eaLnBrk="1" latinLnBrk="1" hangingPunct="1">
              <a:spcBef>
                <a:spcPct val="0"/>
              </a:spcBef>
              <a:buClrTx/>
              <a:buSzTx/>
              <a:buFontTx/>
              <a:buNone/>
            </a:pPr>
            <a:r>
              <a:rPr lang="en-US" altLang="zh-CN" sz="2400">
                <a:latin typeface="Arial" panose="020B0604020202020204" pitchFamily="34" charset="0"/>
                <a:ea typeface="黑体" panose="02010609060101010101" pitchFamily="49" charset="-122"/>
              </a:rPr>
              <a:t>3mm</a:t>
            </a:r>
            <a:r>
              <a:rPr lang="zh-CN" altLang="en-US" sz="2400">
                <a:latin typeface="Arial" panose="020B0604020202020204" pitchFamily="34" charset="0"/>
                <a:ea typeface="黑体" panose="02010609060101010101" pitchFamily="49" charset="-122"/>
              </a:rPr>
              <a:t>微波辐射图像</a:t>
            </a:r>
          </a:p>
        </p:txBody>
      </p:sp>
      <p:pic>
        <p:nvPicPr>
          <p:cNvPr id="53253" name="Picture 7" descr="Hma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66" y="1987723"/>
            <a:ext cx="360045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9"/>
          <p:cNvSpPr>
            <a:spLocks noChangeArrowheads="1"/>
          </p:cNvSpPr>
          <p:nvPr/>
        </p:nvSpPr>
        <p:spPr bwMode="auto">
          <a:xfrm>
            <a:off x="0" y="2039938"/>
            <a:ext cx="9144000" cy="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pic>
        <p:nvPicPr>
          <p:cNvPr id="5325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4767911"/>
            <a:ext cx="1065213" cy="1916112"/>
          </a:xfrm>
          <a:prstGeom prst="rect">
            <a:avLst/>
          </a:prstGeom>
          <a:noFill/>
          <a:ln w="38100" cap="sq">
            <a:solidFill>
              <a:srgbClr val="000000"/>
            </a:solidFill>
            <a:miter lim="800000"/>
            <a:headEnd/>
            <a:tailEnd/>
          </a:ln>
          <a:effectLst>
            <a:outerShdw dist="38100" dir="2700000" algn="tl" rotWithShape="0">
              <a:srgbClr val="000000">
                <a:alpha val="42998"/>
              </a:srgbClr>
            </a:outerShdw>
          </a:effectLst>
          <a:extLst>
            <a:ext uri="{909E8E84-426E-40DD-AFC4-6F175D3DCCD1}">
              <a14:hiddenFill xmlns:a14="http://schemas.microsoft.com/office/drawing/2010/main">
                <a:solidFill>
                  <a:srgbClr val="FFFFFF"/>
                </a:solidFill>
              </a14:hiddenFill>
            </a:ext>
          </a:extLst>
        </p:spPr>
      </p:pic>
      <p:pic>
        <p:nvPicPr>
          <p:cNvPr id="53256" name="Picture 10" descr="threemm_fi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0663" y="1916113"/>
            <a:ext cx="511333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www[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4840299"/>
            <a:ext cx="2465469" cy="1887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617490" y="5599573"/>
            <a:ext cx="1114408" cy="369332"/>
          </a:xfrm>
          <a:prstGeom prst="rect">
            <a:avLst/>
          </a:prstGeom>
        </p:spPr>
        <p:txBody>
          <a:bodyPr wrap="none">
            <a:spAutoFit/>
          </a:bodyPr>
          <a:lstStyle/>
          <a:p>
            <a:r>
              <a:rPr lang="zh-CN" altLang="en-US" dirty="0">
                <a:solidFill>
                  <a:schemeClr val="bg1"/>
                </a:solidFill>
              </a:rPr>
              <a:t>穿透云雾</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3" descr="图片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420938"/>
            <a:ext cx="3260725"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Picture 4" descr="图片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933056"/>
            <a:ext cx="434498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Rectangle 5"/>
          <p:cNvSpPr>
            <a:spLocks noChangeArrowheads="1"/>
          </p:cNvSpPr>
          <p:nvPr/>
        </p:nvSpPr>
        <p:spPr bwMode="auto">
          <a:xfrm>
            <a:off x="0" y="1809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pic>
        <p:nvPicPr>
          <p:cNvPr id="54277" name="Picture 6" descr="BT_high_ri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8716" y="3804468"/>
            <a:ext cx="343217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7" descr="high_r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4587" y="1987550"/>
            <a:ext cx="342582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9" name="Rectangle 9"/>
          <p:cNvSpPr>
            <a:spLocks noGrp="1" noChangeArrowheads="1"/>
          </p:cNvSpPr>
          <p:nvPr>
            <p:ph type="title"/>
          </p:nvPr>
        </p:nvSpPr>
        <p:spPr>
          <a:noFill/>
        </p:spPr>
        <p:txBody>
          <a:bodyPr/>
          <a:lstStyle/>
          <a:p>
            <a:pPr eaLnBrk="1" hangingPunct="1"/>
            <a:r>
              <a:rPr lang="zh-CN" altLang="en-US" smtClean="0"/>
              <a:t>高分辨率微波辐射图像</a:t>
            </a:r>
          </a:p>
        </p:txBody>
      </p:sp>
    </p:spTree>
  </p:cSld>
  <p:clrMapOvr>
    <a:masterClrMapping/>
  </p:clrMapOvr>
  <p:transition>
    <p:cove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Group 3"/>
          <p:cNvGrpSpPr>
            <a:grpSpLocks/>
          </p:cNvGrpSpPr>
          <p:nvPr/>
        </p:nvGrpSpPr>
        <p:grpSpPr bwMode="auto">
          <a:xfrm>
            <a:off x="0" y="1989138"/>
            <a:ext cx="3146425" cy="2867025"/>
            <a:chOff x="219" y="1224"/>
            <a:chExt cx="1704" cy="1526"/>
          </a:xfrm>
        </p:grpSpPr>
        <p:pic>
          <p:nvPicPr>
            <p:cNvPr id="55302" name="Picture 4" descr="卫星地面测控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 y="1224"/>
              <a:ext cx="1704" cy="1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3" name="Rectangle 5"/>
            <p:cNvSpPr>
              <a:spLocks noChangeArrowheads="1"/>
            </p:cNvSpPr>
            <p:nvPr/>
          </p:nvSpPr>
          <p:spPr bwMode="auto">
            <a:xfrm>
              <a:off x="289" y="2455"/>
              <a:ext cx="1562"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algn="ctr" eaLnBrk="1" hangingPunct="1">
                <a:buFont typeface="Wingdings" panose="05000000000000000000" pitchFamily="2" charset="2"/>
                <a:buNone/>
              </a:pPr>
              <a:r>
                <a:rPr lang="zh-CN" altLang="en-US" sz="2400"/>
                <a:t>卫星地面测控站</a:t>
              </a:r>
            </a:p>
          </p:txBody>
        </p:sp>
      </p:grpSp>
      <p:pic>
        <p:nvPicPr>
          <p:cNvPr id="55299" name="Picture 6" descr="卫星遥感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08275"/>
            <a:ext cx="3551238"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7" descr="卫星遥感图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7713" y="3957638"/>
            <a:ext cx="3316287" cy="290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Rectangle 8"/>
          <p:cNvSpPr>
            <a:spLocks noGrp="1" noChangeArrowheads="1"/>
          </p:cNvSpPr>
          <p:nvPr>
            <p:ph type="title"/>
          </p:nvPr>
        </p:nvSpPr>
        <p:spPr/>
        <p:txBody>
          <a:bodyPr/>
          <a:lstStyle/>
          <a:p>
            <a:pPr eaLnBrk="1" hangingPunct="1"/>
            <a:r>
              <a:rPr lang="zh-CN" altLang="en-US" smtClean="0"/>
              <a:t>卫星对地遥感</a:t>
            </a:r>
          </a:p>
        </p:txBody>
      </p:sp>
    </p:spTree>
  </p:cSld>
  <p:clrMapOvr>
    <a:masterClrMapping/>
  </p:clrMapOvr>
  <p:transition>
    <p:cove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eaLnBrk="1" hangingPunct="1"/>
            <a:r>
              <a:rPr lang="zh-CN" altLang="en-US" smtClean="0"/>
              <a:t>卫星对地遥感图像</a:t>
            </a:r>
          </a:p>
        </p:txBody>
      </p:sp>
      <p:sp>
        <p:nvSpPr>
          <p:cNvPr id="56325" name="Rectangle 8"/>
          <p:cNvSpPr>
            <a:spLocks noChangeArrowheads="1"/>
          </p:cNvSpPr>
          <p:nvPr/>
        </p:nvSpPr>
        <p:spPr bwMode="auto">
          <a:xfrm>
            <a:off x="134938" y="4627410"/>
            <a:ext cx="2032000" cy="46196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400" b="0" dirty="0">
                <a:latin typeface="Times New Roman" panose="02020603050405020304" pitchFamily="18" charset="0"/>
                <a:ea typeface="仿宋_GB2312" pitchFamily="49" charset="-122"/>
              </a:rPr>
              <a:t>地表亮温图像</a:t>
            </a:r>
          </a:p>
        </p:txBody>
      </p:sp>
      <p:pic>
        <p:nvPicPr>
          <p:cNvPr id="56327" name="Picture 8" descr="http://westdc.westgis.ac.cn/service/bigthumb/uuid/f904ccd2-05af-4e29-931c-bbe2d59ee0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945802"/>
            <a:ext cx="45577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29" descr="wndfield.jpg                                                   004369B6Macintosh HD                   BC84D2A8:"/>
          <p:cNvPicPr>
            <a:picLocks noChangeAspect="1" noChangeArrowheads="1"/>
          </p:cNvPicPr>
          <p:nvPr/>
        </p:nvPicPr>
        <p:blipFill>
          <a:blip r:embed="rId3">
            <a:extLst>
              <a:ext uri="{28A0092B-C50C-407E-A947-70E740481C1C}">
                <a14:useLocalDpi xmlns:a14="http://schemas.microsoft.com/office/drawing/2010/main" val="0"/>
              </a:ext>
            </a:extLst>
          </a:blip>
          <a:srcRect t="19736"/>
          <a:stretch>
            <a:fillRect/>
          </a:stretch>
        </p:blipFill>
        <p:spPr bwMode="auto">
          <a:xfrm>
            <a:off x="4772025" y="1982315"/>
            <a:ext cx="4343400" cy="257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12205"/>
          <a:stretch/>
        </p:blipFill>
        <p:spPr bwMode="auto">
          <a:xfrm>
            <a:off x="2166938" y="3970449"/>
            <a:ext cx="4724400" cy="2887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zh-CN" altLang="en-US" smtClean="0"/>
              <a:t>卫星对地遥感图像</a:t>
            </a:r>
          </a:p>
        </p:txBody>
      </p:sp>
      <p:pic>
        <p:nvPicPr>
          <p:cNvPr id="5" name="Picture 2" descr="https://svs.gsfc.nasa.gov/vis/a030000/a030500/a030596/SMAP_brightness_temperature_PIA1805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95475"/>
            <a:ext cx="883920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zh-CN" altLang="en-US" smtClean="0"/>
              <a:t>星载遥感设备</a:t>
            </a:r>
          </a:p>
        </p:txBody>
      </p:sp>
      <p:pic>
        <p:nvPicPr>
          <p:cNvPr id="58371" name="Picture 5" descr="W0200908035673812397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0575"/>
            <a:ext cx="3384550"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7" descr="014319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844675"/>
            <a:ext cx="4284662"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9" descr="U2123P1T1D14149641F23DT200710240246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4157663"/>
            <a:ext cx="3600450" cy="270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Rectangle 10"/>
          <p:cNvSpPr>
            <a:spLocks noChangeArrowheads="1"/>
          </p:cNvSpPr>
          <p:nvPr/>
        </p:nvSpPr>
        <p:spPr bwMode="auto">
          <a:xfrm>
            <a:off x="0" y="5516563"/>
            <a:ext cx="2012950" cy="457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400" b="0">
                <a:latin typeface="Times New Roman" panose="02020603050405020304" pitchFamily="18" charset="0"/>
                <a:ea typeface="仿宋_GB2312" pitchFamily="49" charset="-122"/>
              </a:rPr>
              <a:t>嫦娥一号卫星</a:t>
            </a:r>
          </a:p>
        </p:txBody>
      </p:sp>
      <p:sp>
        <p:nvSpPr>
          <p:cNvPr id="58375" name="Rectangle 11"/>
          <p:cNvSpPr>
            <a:spLocks noChangeArrowheads="1"/>
          </p:cNvSpPr>
          <p:nvPr/>
        </p:nvSpPr>
        <p:spPr bwMode="auto">
          <a:xfrm>
            <a:off x="6227763" y="5229225"/>
            <a:ext cx="2012950" cy="457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400" b="0">
                <a:latin typeface="Times New Roman" panose="02020603050405020304" pitchFamily="18" charset="0"/>
                <a:ea typeface="仿宋_GB2312" pitchFamily="49" charset="-122"/>
              </a:rPr>
              <a:t>海洋二号卫星</a:t>
            </a:r>
          </a:p>
        </p:txBody>
      </p:sp>
    </p:spTree>
  </p:cSld>
  <p:clrMapOvr>
    <a:masterClrMapping/>
  </p:clrMapOvr>
  <p:transition>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sz="3200" b="1" smtClean="0"/>
              <a:t>电磁波的历史</a:t>
            </a:r>
            <a:endParaRPr lang="zh-CN" altLang="en-US" sz="3200" smtClean="0"/>
          </a:p>
        </p:txBody>
      </p:sp>
      <p:sp>
        <p:nvSpPr>
          <p:cNvPr id="10243" name="Rectangle 3"/>
          <p:cNvSpPr>
            <a:spLocks noGrp="1" noChangeArrowheads="1"/>
          </p:cNvSpPr>
          <p:nvPr>
            <p:ph type="body" idx="1"/>
          </p:nvPr>
        </p:nvSpPr>
        <p:spPr/>
        <p:txBody>
          <a:bodyPr/>
          <a:lstStyle/>
          <a:p>
            <a:pPr eaLnBrk="1" hangingPunct="1">
              <a:buClr>
                <a:schemeClr val="bg1"/>
              </a:buClr>
            </a:pPr>
            <a:r>
              <a:rPr lang="zh-CN" altLang="en-US" sz="2800" dirty="0" smtClean="0">
                <a:latin typeface="Times New Roman" panose="02020603050405020304" pitchFamily="18" charset="0"/>
              </a:rPr>
              <a:t>电、磁现象是大自然最重要的自然现象，也是最早被科学家们关心和研究的物理现象。</a:t>
            </a:r>
          </a:p>
          <a:p>
            <a:pPr eaLnBrk="1" hangingPunct="1">
              <a:buClr>
                <a:schemeClr val="bg1"/>
              </a:buClr>
            </a:pPr>
            <a:endParaRPr lang="zh-CN" altLang="en-US" sz="1000" dirty="0" smtClean="0">
              <a:latin typeface="Times New Roman" panose="02020603050405020304" pitchFamily="18" charset="0"/>
            </a:endParaRPr>
          </a:p>
          <a:p>
            <a:pPr eaLnBrk="1" hangingPunct="1">
              <a:buClr>
                <a:schemeClr val="bg1"/>
              </a:buClr>
            </a:pPr>
            <a:r>
              <a:rPr lang="en-US" altLang="zh-CN" sz="2800" dirty="0" smtClean="0">
                <a:latin typeface="Times New Roman" panose="02020603050405020304" pitchFamily="18" charset="0"/>
              </a:rPr>
              <a:t>19</a:t>
            </a:r>
            <a:r>
              <a:rPr lang="zh-CN" altLang="en-US" sz="2800" dirty="0" smtClean="0">
                <a:latin typeface="Times New Roman" panose="02020603050405020304" pitchFamily="18" charset="0"/>
              </a:rPr>
              <a:t>世纪以前，电、磁现象作为两个独立的物理现象被广泛的关注和研究。正是由于这些研究为电磁学理论的建立奠定了基础。</a:t>
            </a:r>
          </a:p>
          <a:p>
            <a:pPr eaLnBrk="1" hangingPunct="1">
              <a:buClr>
                <a:schemeClr val="bg1"/>
              </a:buClr>
            </a:pPr>
            <a:endParaRPr lang="zh-CN" altLang="en-US" sz="1000" dirty="0" smtClean="0">
              <a:latin typeface="Times New Roman" panose="02020603050405020304" pitchFamily="18" charset="0"/>
            </a:endParaRPr>
          </a:p>
          <a:p>
            <a:pPr eaLnBrk="1" hangingPunct="1">
              <a:buClr>
                <a:schemeClr val="bg1"/>
              </a:buClr>
            </a:pPr>
            <a:r>
              <a:rPr lang="zh-CN" altLang="en-US" sz="2800" dirty="0" smtClean="0">
                <a:latin typeface="Times New Roman" panose="02020603050405020304" pitchFamily="18" charset="0"/>
              </a:rPr>
              <a:t>其中贡献最大的有</a:t>
            </a:r>
            <a:r>
              <a:rPr lang="zh-CN" altLang="en-US" sz="2800" dirty="0" smtClean="0">
                <a:solidFill>
                  <a:srgbClr val="FFFF00"/>
                </a:solidFill>
                <a:latin typeface="Times New Roman" panose="02020603050405020304" pitchFamily="18" charset="0"/>
              </a:rPr>
              <a:t>富兰克林、伏打、库仑、安培、法拉第、高斯</a:t>
            </a:r>
            <a:r>
              <a:rPr lang="zh-CN" altLang="en-US" sz="2800" dirty="0" smtClean="0">
                <a:latin typeface="Times New Roman" panose="02020603050405020304" pitchFamily="18" charset="0"/>
              </a:rPr>
              <a:t>等科学家。</a:t>
            </a:r>
          </a:p>
        </p:txBody>
      </p:sp>
    </p:spTree>
  </p:cSld>
  <p:clrMapOvr>
    <a:masterClrMapping/>
  </p:clrMapOvr>
  <p:transition>
    <p:cove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§0.3 </a:t>
            </a:r>
            <a:r>
              <a:rPr lang="zh-CN" altLang="en-US" dirty="0" smtClean="0">
                <a:latin typeface="Times New Roman" panose="02020603050405020304" pitchFamily="18" charset="0"/>
              </a:rPr>
              <a:t>微波的应用</a:t>
            </a:r>
            <a:r>
              <a:rPr lang="zh-CN" altLang="en-US" sz="2800" dirty="0" smtClean="0">
                <a:latin typeface="Times New Roman" panose="02020603050405020304" pitchFamily="18" charset="0"/>
              </a:rPr>
              <a:t>（ 五、军事目标探测）</a:t>
            </a:r>
          </a:p>
        </p:txBody>
      </p:sp>
      <p:sp>
        <p:nvSpPr>
          <p:cNvPr id="61443" name="Rectangle 18"/>
          <p:cNvSpPr>
            <a:spLocks noChangeArrowheads="1"/>
          </p:cNvSpPr>
          <p:nvPr/>
        </p:nvSpPr>
        <p:spPr bwMode="auto">
          <a:xfrm>
            <a:off x="755650" y="1844675"/>
            <a:ext cx="7772400" cy="484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lnSpc>
                <a:spcPct val="120000"/>
              </a:lnSpc>
              <a:buFont typeface="Wingdings" panose="05000000000000000000" pitchFamily="2" charset="2"/>
              <a:buNone/>
            </a:pPr>
            <a:r>
              <a:rPr lang="en-US" altLang="zh-CN" sz="2800" b="0"/>
              <a:t>    </a:t>
            </a:r>
            <a:r>
              <a:rPr lang="zh-CN" altLang="en-US" sz="2400"/>
              <a:t>英国希思罗机场的（约</a:t>
            </a:r>
            <a:r>
              <a:rPr lang="en-US" altLang="zh-CN" sz="2400"/>
              <a:t>94GHz)</a:t>
            </a:r>
            <a:r>
              <a:rPr lang="zh-CN" altLang="en-US" sz="2400"/>
              <a:t>被动成像实验图</a:t>
            </a:r>
            <a:r>
              <a:rPr lang="en-US" altLang="zh-CN" sz="2400"/>
              <a:t>,</a:t>
            </a:r>
            <a:r>
              <a:rPr lang="zh-CN" altLang="en-US" sz="2400"/>
              <a:t>可分清楚飞机和建筑物等目标</a:t>
            </a:r>
          </a:p>
        </p:txBody>
      </p:sp>
      <p:pic>
        <p:nvPicPr>
          <p:cNvPr id="61444"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852738"/>
            <a:ext cx="6551613"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836613"/>
            <a:ext cx="7793037" cy="839787"/>
          </a:xfrm>
        </p:spPr>
        <p:txBody>
          <a:bodyPr/>
          <a:lstStyle/>
          <a:p>
            <a:pPr eaLnBrk="1" hangingPunct="1"/>
            <a:r>
              <a:rPr lang="en-US" altLang="zh-CN" dirty="0" smtClean="0">
                <a:latin typeface="Times New Roman" panose="02020603050405020304" pitchFamily="18" charset="0"/>
              </a:rPr>
              <a:t>§0.3 </a:t>
            </a:r>
            <a:r>
              <a:rPr lang="zh-CN" altLang="en-US" dirty="0" smtClean="0">
                <a:latin typeface="Times New Roman" panose="02020603050405020304" pitchFamily="18" charset="0"/>
              </a:rPr>
              <a:t>微波的应用</a:t>
            </a:r>
            <a:r>
              <a:rPr lang="zh-CN" altLang="en-US" sz="2800" dirty="0">
                <a:latin typeface="Times New Roman" panose="02020603050405020304" pitchFamily="18" charset="0"/>
              </a:rPr>
              <a:t>（五、</a:t>
            </a:r>
            <a:r>
              <a:rPr lang="zh-CN" altLang="en-US" sz="2800" dirty="0" smtClean="0">
                <a:latin typeface="Times New Roman" panose="02020603050405020304" pitchFamily="18" charset="0"/>
              </a:rPr>
              <a:t>军事目标探测）</a:t>
            </a:r>
          </a:p>
        </p:txBody>
      </p:sp>
      <p:sp>
        <p:nvSpPr>
          <p:cNvPr id="62467" name="Rectangle 4"/>
          <p:cNvSpPr>
            <a:spLocks noChangeArrowheads="1"/>
          </p:cNvSpPr>
          <p:nvPr/>
        </p:nvSpPr>
        <p:spPr bwMode="auto">
          <a:xfrm>
            <a:off x="755650" y="1916113"/>
            <a:ext cx="7772400" cy="476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buFont typeface="Wingdings" panose="05000000000000000000" pitchFamily="2" charset="2"/>
              <a:buNone/>
            </a:pPr>
            <a:r>
              <a:rPr lang="en-US" altLang="zh-CN" sz="2400" b="0"/>
              <a:t>W</a:t>
            </a:r>
            <a:r>
              <a:rPr lang="zh-CN" altLang="en-US" sz="2400" b="0"/>
              <a:t>波段</a:t>
            </a:r>
            <a:r>
              <a:rPr lang="en-US" altLang="zh-CN" sz="2400" b="0"/>
              <a:t>T80</a:t>
            </a:r>
            <a:r>
              <a:rPr lang="zh-CN" altLang="en-US" sz="2400" b="0"/>
              <a:t>坦克的成像</a:t>
            </a:r>
          </a:p>
          <a:p>
            <a:pPr eaLnBrk="1" hangingPunct="1">
              <a:buFont typeface="Wingdings" panose="05000000000000000000" pitchFamily="2" charset="2"/>
              <a:buNone/>
            </a:pPr>
            <a:endParaRPr lang="en-US" altLang="zh-CN" sz="2400" b="0">
              <a:solidFill>
                <a:schemeClr val="tx2"/>
              </a:solidFill>
            </a:endParaRPr>
          </a:p>
        </p:txBody>
      </p:sp>
      <p:pic>
        <p:nvPicPr>
          <p:cNvPr id="6246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420938"/>
            <a:ext cx="7067550"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246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5084763"/>
            <a:ext cx="7343775"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2470" name="Rectangle 10"/>
          <p:cNvSpPr>
            <a:spLocks noChangeArrowheads="1"/>
          </p:cNvSpPr>
          <p:nvPr/>
        </p:nvSpPr>
        <p:spPr bwMode="auto">
          <a:xfrm>
            <a:off x="755650" y="4365625"/>
            <a:ext cx="69119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zh-CN" sz="4000" b="0">
                <a:latin typeface="Times New Roman" panose="02020603050405020304" pitchFamily="18" charset="0"/>
              </a:rPr>
              <a:t/>
            </a:r>
            <a:br>
              <a:rPr lang="en-US" altLang="zh-CN" sz="4000" b="0">
                <a:latin typeface="Times New Roman" panose="02020603050405020304" pitchFamily="18" charset="0"/>
              </a:rPr>
            </a:br>
            <a:r>
              <a:rPr lang="en-US" altLang="zh-CN" sz="2400" b="0">
                <a:latin typeface="Times New Roman" panose="02020603050405020304" pitchFamily="18" charset="0"/>
              </a:rPr>
              <a:t> Ka</a:t>
            </a:r>
            <a:r>
              <a:rPr lang="zh-CN" altLang="en-US" sz="2400" b="0">
                <a:latin typeface="Times New Roman" panose="02020603050405020304" pitchFamily="18" charset="0"/>
              </a:rPr>
              <a:t>波段（</a:t>
            </a:r>
            <a:r>
              <a:rPr lang="en-US" altLang="zh-CN" sz="2400" b="0">
                <a:latin typeface="Times New Roman" panose="02020603050405020304" pitchFamily="18" charset="0"/>
              </a:rPr>
              <a:t>35GHz</a:t>
            </a:r>
            <a:r>
              <a:rPr lang="zh-CN" altLang="en-US" sz="2400" b="0">
                <a:latin typeface="Times New Roman" panose="02020603050405020304" pitchFamily="18" charset="0"/>
              </a:rPr>
              <a:t>）</a:t>
            </a:r>
            <a:r>
              <a:rPr lang="en-US" altLang="zh-CN" sz="2400" b="0">
                <a:latin typeface="Times New Roman" panose="02020603050405020304" pitchFamily="18" charset="0"/>
              </a:rPr>
              <a:t>F-16</a:t>
            </a:r>
            <a:r>
              <a:rPr lang="zh-CN" altLang="en-US" sz="2400" b="0">
                <a:latin typeface="Times New Roman" panose="02020603050405020304" pitchFamily="18" charset="0"/>
              </a:rPr>
              <a:t>成像</a:t>
            </a:r>
          </a:p>
        </p:txBody>
      </p:sp>
    </p:spTree>
  </p:cSld>
  <p:clrMapOvr>
    <a:masterClrMapping/>
  </p:clrMapOvr>
  <p:transition>
    <p:cove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ChangeArrowheads="1"/>
          </p:cNvSpPr>
          <p:nvPr>
            <p:ph type="title"/>
          </p:nvPr>
        </p:nvSpPr>
        <p:spPr>
          <a:noFill/>
        </p:spPr>
        <p:txBody>
          <a:bodyPr/>
          <a:lstStyle/>
          <a:p>
            <a:pPr eaLnBrk="1" hangingPunct="1"/>
            <a:r>
              <a:rPr lang="en-US" altLang="zh-CN" dirty="0" smtClean="0"/>
              <a:t>§0.3 </a:t>
            </a:r>
            <a:r>
              <a:rPr lang="zh-CN" altLang="en-US" dirty="0" smtClean="0"/>
              <a:t>微波的应用</a:t>
            </a:r>
            <a:r>
              <a:rPr lang="zh-CN" altLang="en-US" sz="2800" dirty="0" smtClean="0"/>
              <a:t>（</a:t>
            </a:r>
            <a:r>
              <a:rPr lang="zh-CN" altLang="en-US" sz="2800" dirty="0">
                <a:latin typeface="Times New Roman" panose="02020603050405020304" pitchFamily="18" charset="0"/>
              </a:rPr>
              <a:t>五</a:t>
            </a:r>
            <a:r>
              <a:rPr lang="zh-CN" altLang="en-US" sz="2800" dirty="0" smtClean="0"/>
              <a:t>、军事目标探测）</a:t>
            </a:r>
          </a:p>
        </p:txBody>
      </p:sp>
      <p:pic>
        <p:nvPicPr>
          <p:cNvPr id="63491" name="Picture 5" descr="某机场微波辐射成像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205038"/>
            <a:ext cx="4464050" cy="422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674394" y="2894807"/>
            <a:ext cx="4670425" cy="285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§0.3 </a:t>
            </a:r>
            <a:r>
              <a:rPr lang="zh-CN" altLang="en-US" dirty="0" smtClean="0">
                <a:latin typeface="Times New Roman" panose="02020603050405020304" pitchFamily="18" charset="0"/>
              </a:rPr>
              <a:t>微波的应用</a:t>
            </a:r>
            <a:r>
              <a:rPr lang="zh-CN" altLang="en-US" sz="2800" dirty="0" smtClean="0"/>
              <a:t>（ 六、反恐安检）</a:t>
            </a:r>
          </a:p>
        </p:txBody>
      </p:sp>
      <p:sp>
        <p:nvSpPr>
          <p:cNvPr id="64515"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zh-CN" sz="2800" b="1" smtClean="0"/>
              <a:t>  </a:t>
            </a:r>
            <a:r>
              <a:rPr lang="zh-CN" altLang="en-US" sz="2800" b="1" smtClean="0"/>
              <a:t>利用微波高频段（毫米波和</a:t>
            </a:r>
            <a:r>
              <a:rPr lang="en-US" altLang="zh-CN" sz="2800" b="1" smtClean="0"/>
              <a:t>THz</a:t>
            </a:r>
            <a:r>
              <a:rPr lang="zh-CN" altLang="en-US" sz="2800" b="1" smtClean="0"/>
              <a:t>）具有穿透物质的特性和较高的分辨率进行隐匿武器探测</a:t>
            </a:r>
            <a:r>
              <a:rPr lang="zh-CN" altLang="en-US" smtClean="0"/>
              <a:t> </a:t>
            </a:r>
          </a:p>
          <a:p>
            <a:pPr eaLnBrk="1" hangingPunct="1">
              <a:buFont typeface="Wingdings" panose="05000000000000000000" pitchFamily="2" charset="2"/>
              <a:buNone/>
            </a:pPr>
            <a:endParaRPr lang="zh-CN" altLang="en-US" smtClean="0"/>
          </a:p>
          <a:p>
            <a:pPr eaLnBrk="1" hangingPunct="1"/>
            <a:endParaRPr lang="en-US" altLang="zh-CN" smtClean="0"/>
          </a:p>
        </p:txBody>
      </p:sp>
      <p:graphicFrame>
        <p:nvGraphicFramePr>
          <p:cNvPr id="64516" name="Object 10"/>
          <p:cNvGraphicFramePr>
            <a:graphicFrameLocks noChangeAspect="1"/>
          </p:cNvGraphicFramePr>
          <p:nvPr/>
        </p:nvGraphicFramePr>
        <p:xfrm>
          <a:off x="5219700" y="2924175"/>
          <a:ext cx="3924300" cy="2943225"/>
        </p:xfrm>
        <a:graphic>
          <a:graphicData uri="http://schemas.openxmlformats.org/presentationml/2006/ole">
            <mc:AlternateContent xmlns:mc="http://schemas.openxmlformats.org/markup-compatibility/2006">
              <mc:Choice xmlns:v="urn:schemas-microsoft-com:vml" Requires="v">
                <p:oleObj spid="_x0000_s64549" name="位图图像" r:id="rId3" imgW="7621064" imgH="5714286" progId="Paint.Picture">
                  <p:embed/>
                </p:oleObj>
              </mc:Choice>
              <mc:Fallback>
                <p:oleObj name="位图图像" r:id="rId3" imgW="7621064" imgH="5714286" progId="Paint.Picture">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l="4999" t="19333" r="33014" b="15334"/>
                      <a:stretch>
                        <a:fillRect/>
                      </a:stretch>
                    </p:blipFill>
                    <p:spPr bwMode="auto">
                      <a:xfrm>
                        <a:off x="5219700" y="2924175"/>
                        <a:ext cx="3924300" cy="294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451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997200"/>
            <a:ext cx="2879725"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4792663"/>
            <a:ext cx="2663825" cy="206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§0.3 </a:t>
            </a:r>
            <a:r>
              <a:rPr lang="zh-CN" altLang="en-US" dirty="0" smtClean="0">
                <a:latin typeface="Times New Roman" panose="02020603050405020304" pitchFamily="18" charset="0"/>
              </a:rPr>
              <a:t>微波的应用</a:t>
            </a:r>
            <a:r>
              <a:rPr lang="zh-CN" altLang="en-US" sz="2800" dirty="0" smtClean="0"/>
              <a:t>（ 六、反恐安检）</a:t>
            </a:r>
          </a:p>
        </p:txBody>
      </p:sp>
      <p:sp>
        <p:nvSpPr>
          <p:cNvPr id="65539" name="Rectangle 3"/>
          <p:cNvSpPr>
            <a:spLocks noGrp="1" noChangeArrowheads="1"/>
          </p:cNvSpPr>
          <p:nvPr>
            <p:ph type="body" idx="1"/>
          </p:nvPr>
        </p:nvSpPr>
        <p:spPr>
          <a:xfrm>
            <a:off x="755650" y="1844675"/>
            <a:ext cx="8388350" cy="4114800"/>
          </a:xfrm>
        </p:spPr>
        <p:txBody>
          <a:bodyPr/>
          <a:lstStyle/>
          <a:p>
            <a:pPr eaLnBrk="1" hangingPunct="1">
              <a:buFont typeface="Wingdings" panose="05000000000000000000" pitchFamily="2" charset="2"/>
              <a:buNone/>
            </a:pPr>
            <a:r>
              <a:rPr lang="en-US" altLang="zh-CN" sz="2400" smtClean="0">
                <a:latin typeface="Times New Roman" panose="02020603050405020304" pitchFamily="18" charset="0"/>
              </a:rPr>
              <a:t>  </a:t>
            </a:r>
          </a:p>
        </p:txBody>
      </p:sp>
      <p:sp>
        <p:nvSpPr>
          <p:cNvPr id="65540" name="Rectangle 7"/>
          <p:cNvSpPr>
            <a:spLocks noChangeArrowheads="1"/>
          </p:cNvSpPr>
          <p:nvPr/>
        </p:nvSpPr>
        <p:spPr bwMode="auto">
          <a:xfrm>
            <a:off x="0" y="4632325"/>
            <a:ext cx="9144000" cy="0"/>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7" y="1988840"/>
            <a:ext cx="4848225" cy="310515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134" y="3713563"/>
            <a:ext cx="4355976" cy="3049184"/>
          </a:xfrm>
          <a:prstGeom prst="rect">
            <a:avLst/>
          </a:prstGeom>
        </p:spPr>
      </p:pic>
    </p:spTree>
  </p:cSld>
  <p:clrMapOvr>
    <a:masterClrMapping/>
  </p:clrMapOvr>
  <p:transition>
    <p:cove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CN" dirty="0" smtClean="0">
                <a:latin typeface="Times New Roman" panose="02020603050405020304" pitchFamily="18" charset="0"/>
              </a:rPr>
              <a:t>§0.3 </a:t>
            </a:r>
            <a:r>
              <a:rPr lang="zh-CN" altLang="en-US" dirty="0" smtClean="0">
                <a:latin typeface="Times New Roman" panose="02020603050405020304" pitchFamily="18" charset="0"/>
              </a:rPr>
              <a:t>微波的应用</a:t>
            </a:r>
            <a:r>
              <a:rPr lang="zh-CN" altLang="en-US" sz="2800" dirty="0" smtClean="0"/>
              <a:t>（ 七、射电天文）</a:t>
            </a:r>
          </a:p>
        </p:txBody>
      </p:sp>
      <p:grpSp>
        <p:nvGrpSpPr>
          <p:cNvPr id="66563" name="Group 4"/>
          <p:cNvGrpSpPr>
            <a:grpSpLocks/>
          </p:cNvGrpSpPr>
          <p:nvPr/>
        </p:nvGrpSpPr>
        <p:grpSpPr bwMode="auto">
          <a:xfrm>
            <a:off x="0" y="2060575"/>
            <a:ext cx="2257425" cy="2387600"/>
            <a:chOff x="3357" y="1263"/>
            <a:chExt cx="1613" cy="2294"/>
          </a:xfrm>
        </p:grpSpPr>
        <p:pic>
          <p:nvPicPr>
            <p:cNvPr id="66567" name="Picture 5" descr="射电望远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7" y="1263"/>
              <a:ext cx="1613" cy="194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6568" name="Rectangle 6"/>
            <p:cNvSpPr>
              <a:spLocks noChangeArrowheads="1"/>
            </p:cNvSpPr>
            <p:nvPr/>
          </p:nvSpPr>
          <p:spPr bwMode="auto">
            <a:xfrm>
              <a:off x="3406" y="3262"/>
              <a:ext cx="1562"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algn="ctr" eaLnBrk="1" hangingPunct="1">
                <a:buFont typeface="Wingdings" panose="05000000000000000000" pitchFamily="2" charset="2"/>
                <a:buNone/>
              </a:pPr>
              <a:r>
                <a:rPr lang="zh-CN" altLang="en-US" sz="2400">
                  <a:ea typeface="华文中宋" panose="02010600040101010101" pitchFamily="2" charset="-122"/>
                </a:rPr>
                <a:t>射电望远镜</a:t>
              </a:r>
            </a:p>
          </p:txBody>
        </p:sp>
      </p:grpSp>
      <p:pic>
        <p:nvPicPr>
          <p:cNvPr id="66564" name="Picture 7" descr="射电天文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075" y="4659313"/>
            <a:ext cx="2928938" cy="21986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6656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81188"/>
            <a:ext cx="3762375"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28975" y="4295775"/>
            <a:ext cx="57150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a:xfrm>
            <a:off x="107504" y="152400"/>
            <a:ext cx="7145883" cy="617538"/>
          </a:xfrm>
        </p:spPr>
        <p:txBody>
          <a:bodyPr/>
          <a:lstStyle/>
          <a:p>
            <a:r>
              <a:rPr lang="zh-CN" altLang="en-US" sz="3200" dirty="0" smtClean="0">
                <a:ea typeface="黑体" pitchFamily="49" charset="-122"/>
              </a:rPr>
              <a:t>宇宙微波背景辐射</a:t>
            </a:r>
            <a:r>
              <a:rPr lang="en-US" altLang="zh-CN" sz="3200" dirty="0" smtClean="0">
                <a:ea typeface="黑体" pitchFamily="49" charset="-122"/>
              </a:rPr>
              <a:t>CMB</a:t>
            </a:r>
            <a:endParaRPr lang="zh-CN" altLang="en-US" sz="3200" dirty="0" smtClean="0">
              <a:ea typeface="黑体" pitchFamily="49" charset="-122"/>
            </a:endParaRPr>
          </a:p>
        </p:txBody>
      </p:sp>
      <p:sp>
        <p:nvSpPr>
          <p:cNvPr id="75779" name="内容占位符 2"/>
          <p:cNvSpPr>
            <a:spLocks noGrp="1"/>
          </p:cNvSpPr>
          <p:nvPr>
            <p:ph idx="1"/>
          </p:nvPr>
        </p:nvSpPr>
        <p:spPr/>
        <p:txBody>
          <a:bodyPr/>
          <a:lstStyle/>
          <a:p>
            <a:r>
              <a:rPr lang="en-US" altLang="zh-CN" dirty="0" smtClean="0"/>
              <a:t>ESA</a:t>
            </a:r>
            <a:r>
              <a:rPr lang="zh-CN" altLang="en-US" dirty="0" smtClean="0"/>
              <a:t>的</a:t>
            </a:r>
            <a:r>
              <a:rPr lang="en-US" altLang="zh-CN" dirty="0" smtClean="0"/>
              <a:t>Planck </a:t>
            </a:r>
            <a:r>
              <a:rPr lang="zh-CN" altLang="en-US" dirty="0" smtClean="0"/>
              <a:t>卫星任务</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美国</a:t>
            </a:r>
            <a:r>
              <a:rPr lang="en-US" altLang="zh-CN" dirty="0" smtClean="0"/>
              <a:t>COBE </a:t>
            </a:r>
            <a:r>
              <a:rPr lang="zh-CN" altLang="en-US" dirty="0" smtClean="0"/>
              <a:t>和</a:t>
            </a:r>
            <a:r>
              <a:rPr lang="en-US" altLang="zh-CN" dirty="0" smtClean="0"/>
              <a:t>WMAP</a:t>
            </a:r>
            <a:endParaRPr lang="zh-CN" altLang="en-US" dirty="0" smtClean="0"/>
          </a:p>
        </p:txBody>
      </p:sp>
      <p:sp>
        <p:nvSpPr>
          <p:cNvPr id="75780"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Tahoma" pitchFamily="34" charset="0"/>
                <a:ea typeface="宋体" charset="-122"/>
              </a:defRPr>
            </a:lvl1pPr>
            <a:lvl2pPr marL="742950" indent="-285750" eaLnBrk="0" hangingPunct="0">
              <a:defRPr>
                <a:solidFill>
                  <a:schemeClr val="tx2"/>
                </a:solidFill>
                <a:latin typeface="Tahoma" pitchFamily="34" charset="0"/>
                <a:ea typeface="宋体" charset="-122"/>
              </a:defRPr>
            </a:lvl2pPr>
            <a:lvl3pPr marL="1143000" indent="-228600" eaLnBrk="0" hangingPunct="0">
              <a:defRPr>
                <a:solidFill>
                  <a:schemeClr val="tx2"/>
                </a:solidFill>
                <a:latin typeface="Tahoma" pitchFamily="34" charset="0"/>
                <a:ea typeface="宋体" charset="-122"/>
              </a:defRPr>
            </a:lvl3pPr>
            <a:lvl4pPr marL="1600200" indent="-228600" eaLnBrk="0" hangingPunct="0">
              <a:defRPr>
                <a:solidFill>
                  <a:schemeClr val="tx2"/>
                </a:solidFill>
                <a:latin typeface="Tahoma" pitchFamily="34" charset="0"/>
                <a:ea typeface="宋体" charset="-122"/>
              </a:defRPr>
            </a:lvl4pPr>
            <a:lvl5pPr marL="2057400" indent="-228600" eaLnBrk="0" hangingPunct="0">
              <a:defRPr>
                <a:solidFill>
                  <a:schemeClr val="tx2"/>
                </a:solidFill>
                <a:latin typeface="Tahoma" pitchFamily="34" charset="0"/>
                <a:ea typeface="宋体" charset="-122"/>
              </a:defRPr>
            </a:lvl5pPr>
            <a:lvl6pPr marL="2514600" indent="-228600" algn="ctr" eaLnBrk="0" fontAlgn="base" hangingPunct="0">
              <a:spcBef>
                <a:spcPct val="0"/>
              </a:spcBef>
              <a:spcAft>
                <a:spcPct val="0"/>
              </a:spcAft>
              <a:defRPr>
                <a:solidFill>
                  <a:schemeClr val="tx2"/>
                </a:solidFill>
                <a:latin typeface="Tahoma" pitchFamily="34" charset="0"/>
                <a:ea typeface="宋体" charset="-122"/>
              </a:defRPr>
            </a:lvl6pPr>
            <a:lvl7pPr marL="2971800" indent="-228600" algn="ctr" eaLnBrk="0" fontAlgn="base" hangingPunct="0">
              <a:spcBef>
                <a:spcPct val="0"/>
              </a:spcBef>
              <a:spcAft>
                <a:spcPct val="0"/>
              </a:spcAft>
              <a:defRPr>
                <a:solidFill>
                  <a:schemeClr val="tx2"/>
                </a:solidFill>
                <a:latin typeface="Tahoma" pitchFamily="34" charset="0"/>
                <a:ea typeface="宋体" charset="-122"/>
              </a:defRPr>
            </a:lvl7pPr>
            <a:lvl8pPr marL="3429000" indent="-228600" algn="ctr" eaLnBrk="0" fontAlgn="base" hangingPunct="0">
              <a:spcBef>
                <a:spcPct val="0"/>
              </a:spcBef>
              <a:spcAft>
                <a:spcPct val="0"/>
              </a:spcAft>
              <a:defRPr>
                <a:solidFill>
                  <a:schemeClr val="tx2"/>
                </a:solidFill>
                <a:latin typeface="Tahoma" pitchFamily="34" charset="0"/>
                <a:ea typeface="宋体" charset="-122"/>
              </a:defRPr>
            </a:lvl8pPr>
            <a:lvl9pPr marL="3886200" indent="-228600" algn="ctr" eaLnBrk="0" fontAlgn="base" hangingPunct="0">
              <a:spcBef>
                <a:spcPct val="0"/>
              </a:spcBef>
              <a:spcAft>
                <a:spcPct val="0"/>
              </a:spcAft>
              <a:defRPr>
                <a:solidFill>
                  <a:schemeClr val="tx2"/>
                </a:solidFill>
                <a:latin typeface="Tahoma" pitchFamily="34" charset="0"/>
                <a:ea typeface="宋体" charset="-122"/>
              </a:defRPr>
            </a:lvl9pPr>
          </a:lstStyle>
          <a:p>
            <a:pPr eaLnBrk="1" hangingPunct="1"/>
            <a:fld id="{866CD186-A25E-4CA2-BD2F-E9E4C2B8FDFC}" type="slidenum">
              <a:rPr lang="zh-CN" altLang="en-US" smtClean="0">
                <a:solidFill>
                  <a:srgbClr val="000000"/>
                </a:solidFill>
              </a:rPr>
              <a:pPr eaLnBrk="1" hangingPunct="1"/>
              <a:t>66</a:t>
            </a:fld>
            <a:endParaRPr lang="en-US" altLang="zh-CN" smtClean="0">
              <a:solidFill>
                <a:srgbClr val="000000"/>
              </a:solidFill>
            </a:endParaRPr>
          </a:p>
        </p:txBody>
      </p:sp>
      <p:pic>
        <p:nvPicPr>
          <p:cNvPr id="75781" name="Picture 2" descr="http://a2.att.hudong.com/31/07/012000003087371172407393891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900" y="990600"/>
            <a:ext cx="39751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8" descr="http://www.bbc.co.uk/news/special/2013/newsspec_5106/img/planck_97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1238" y="5105400"/>
            <a:ext cx="2900362"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10" descr="https://tse4-mm.cn.bing.net/th?id=OIP.M4c06a784be316315cd888f272840d7deo0&amp;pid=1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524000"/>
            <a:ext cx="3472259" cy="2349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4" name="Picture 12" descr="https://tse4-mm.cn.bing.net/th?id=OIP.M71c11c1b72665c25e7b0e4f34a07af83o0&amp;pid=1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505" y="4560836"/>
            <a:ext cx="225742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5" name="Picture 14" descr="http://spaceflightnow.com/news/n0603/16wmap/wmap.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4167188"/>
            <a:ext cx="3124200" cy="253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6" name="Picture 16" descr="http://astro.uni-wuppertal.de/~kampert/Kosmologie-Bilder/WMAP-Satellit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3065" y="4437856"/>
            <a:ext cx="2606675"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29004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150938" y="836613"/>
            <a:ext cx="7793037" cy="839787"/>
          </a:xfrm>
          <a:noFill/>
        </p:spPr>
        <p:txBody>
          <a:bodyPr/>
          <a:lstStyle/>
          <a:p>
            <a:pPr eaLnBrk="1" hangingPunct="1"/>
            <a:r>
              <a:rPr lang="en-US" altLang="zh-CN" dirty="0" smtClean="0"/>
              <a:t>§0.3 </a:t>
            </a:r>
            <a:r>
              <a:rPr lang="zh-CN" altLang="en-US" dirty="0" smtClean="0"/>
              <a:t>微波的应用</a:t>
            </a:r>
            <a:r>
              <a:rPr lang="zh-CN" altLang="en-US" sz="2800" dirty="0" smtClean="0"/>
              <a:t>（ 八、微波加热）</a:t>
            </a:r>
          </a:p>
        </p:txBody>
      </p:sp>
      <p:sp>
        <p:nvSpPr>
          <p:cNvPr id="67587" name="Text Box 7"/>
          <p:cNvSpPr txBox="1">
            <a:spLocks noChangeArrowheads="1"/>
          </p:cNvSpPr>
          <p:nvPr/>
        </p:nvSpPr>
        <p:spPr bwMode="auto">
          <a:xfrm>
            <a:off x="6156325" y="5949950"/>
            <a:ext cx="1512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zh-CN" altLang="en-US" sz="2000" b="0">
                <a:solidFill>
                  <a:srgbClr val="66FF33"/>
                </a:solidFill>
                <a:latin typeface="黑体" panose="02010609060101010101" pitchFamily="49" charset="-122"/>
                <a:ea typeface="黑体" panose="02010609060101010101" pitchFamily="49" charset="-122"/>
              </a:rPr>
              <a:t>微波炉</a:t>
            </a:r>
          </a:p>
        </p:txBody>
      </p:sp>
      <p:sp>
        <p:nvSpPr>
          <p:cNvPr id="67588" name="Text Box 8"/>
          <p:cNvSpPr txBox="1">
            <a:spLocks noChangeArrowheads="1"/>
          </p:cNvSpPr>
          <p:nvPr/>
        </p:nvSpPr>
        <p:spPr bwMode="auto">
          <a:xfrm>
            <a:off x="1403350" y="6165850"/>
            <a:ext cx="23034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zh-CN" altLang="en-US" sz="2000" b="0">
                <a:solidFill>
                  <a:srgbClr val="66FF33"/>
                </a:solidFill>
                <a:latin typeface="黑体" panose="02010609060101010101" pitchFamily="49" charset="-122"/>
                <a:ea typeface="黑体" panose="02010609060101010101" pitchFamily="49" charset="-122"/>
              </a:rPr>
              <a:t>微波药丸烘干机</a:t>
            </a:r>
          </a:p>
        </p:txBody>
      </p:sp>
      <p:pic>
        <p:nvPicPr>
          <p:cNvPr id="67589" name="Picture 12" descr="微波药丸烘干机"/>
          <p:cNvPicPr preferRelativeResize="0">
            <a:picLocks noChangeArrowheads="1"/>
          </p:cNvPicPr>
          <p:nvPr/>
        </p:nvPicPr>
        <p:blipFill>
          <a:blip r:embed="rId2">
            <a:extLst>
              <a:ext uri="{28A0092B-C50C-407E-A947-70E740481C1C}">
                <a14:useLocalDpi xmlns:a14="http://schemas.microsoft.com/office/drawing/2010/main" val="0"/>
              </a:ext>
            </a:extLst>
          </a:blip>
          <a:srcRect l="13283" t="1219" r="26241"/>
          <a:stretch>
            <a:fillRect/>
          </a:stretch>
        </p:blipFill>
        <p:spPr bwMode="auto">
          <a:xfrm>
            <a:off x="684213" y="2349500"/>
            <a:ext cx="388937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13" descr="weibol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2565400"/>
            <a:ext cx="4178300" cy="30892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cove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1150938" y="836613"/>
            <a:ext cx="7793037" cy="839787"/>
          </a:xfrm>
          <a:noFill/>
        </p:spPr>
        <p:txBody>
          <a:bodyPr/>
          <a:lstStyle/>
          <a:p>
            <a:pPr eaLnBrk="1" hangingPunct="1"/>
            <a:r>
              <a:rPr lang="en-US" altLang="zh-CN" smtClean="0"/>
              <a:t>§0.3 </a:t>
            </a:r>
            <a:r>
              <a:rPr lang="zh-CN" altLang="en-US" smtClean="0"/>
              <a:t>微波的应用</a:t>
            </a:r>
          </a:p>
        </p:txBody>
      </p:sp>
      <p:sp>
        <p:nvSpPr>
          <p:cNvPr id="68611" name="Rectangle 7"/>
          <p:cNvSpPr>
            <a:spLocks noChangeArrowheads="1"/>
          </p:cNvSpPr>
          <p:nvPr/>
        </p:nvSpPr>
        <p:spPr bwMode="auto">
          <a:xfrm>
            <a:off x="971550" y="4365625"/>
            <a:ext cx="720725" cy="431800"/>
          </a:xfrm>
          <a:prstGeom prst="rect">
            <a:avLst/>
          </a:prstGeom>
          <a:solidFill>
            <a:schemeClr val="bg1">
              <a:alpha val="20000"/>
            </a:schemeClr>
          </a:solidFill>
          <a:ln w="9525">
            <a:solidFill>
              <a:srgbClr val="3399FF"/>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68612" name="Rectangle 8"/>
          <p:cNvSpPr>
            <a:spLocks noChangeArrowheads="1"/>
          </p:cNvSpPr>
          <p:nvPr/>
        </p:nvSpPr>
        <p:spPr bwMode="auto">
          <a:xfrm>
            <a:off x="971550" y="2060575"/>
            <a:ext cx="720725" cy="431800"/>
          </a:xfrm>
          <a:prstGeom prst="rect">
            <a:avLst/>
          </a:prstGeom>
          <a:solidFill>
            <a:schemeClr val="bg1">
              <a:alpha val="20000"/>
            </a:schemeClr>
          </a:solidFill>
          <a:ln w="9525">
            <a:solidFill>
              <a:srgbClr val="3399FF"/>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pic>
        <p:nvPicPr>
          <p:cNvPr id="68613" name="Picture 10" descr="波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4868863"/>
            <a:ext cx="1296988"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11" descr="低频谐振器"/>
          <p:cNvPicPr>
            <a:picLocks noChangeAspect="1" noChangeArrowheads="1"/>
          </p:cNvPicPr>
          <p:nvPr/>
        </p:nvPicPr>
        <p:blipFill>
          <a:blip r:embed="rId3">
            <a:extLst>
              <a:ext uri="{28A0092B-C50C-407E-A947-70E740481C1C}">
                <a14:useLocalDpi xmlns:a14="http://schemas.microsoft.com/office/drawing/2010/main" val="0"/>
              </a:ext>
            </a:extLst>
          </a:blip>
          <a:srcRect l="7559" t="11339" r="9261" b="9261"/>
          <a:stretch>
            <a:fillRect/>
          </a:stretch>
        </p:blipFill>
        <p:spPr bwMode="auto">
          <a:xfrm>
            <a:off x="6227763" y="2565400"/>
            <a:ext cx="1798637"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12" descr="贝"/>
          <p:cNvPicPr>
            <a:picLocks noChangeArrowheads="1"/>
          </p:cNvPicPr>
          <p:nvPr/>
        </p:nvPicPr>
        <p:blipFill>
          <a:blip r:embed="rId4">
            <a:extLst>
              <a:ext uri="{28A0092B-C50C-407E-A947-70E740481C1C}">
                <a14:useLocalDpi xmlns:a14="http://schemas.microsoft.com/office/drawing/2010/main" val="0"/>
              </a:ext>
            </a:extLst>
          </a:blip>
          <a:srcRect l="9390" r="9390" b="16592"/>
          <a:stretch>
            <a:fillRect/>
          </a:stretch>
        </p:blipFill>
        <p:spPr bwMode="auto">
          <a:xfrm>
            <a:off x="3779838" y="2565400"/>
            <a:ext cx="230505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icture 13" descr="谐振腔"/>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5825" y="4868863"/>
            <a:ext cx="74136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7" name="Picture 14" descr="低频线缆和接插头"/>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2565400"/>
            <a:ext cx="1873250" cy="171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8" name="Picture 15" descr="微波器件"/>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6825" y="4868863"/>
            <a:ext cx="19431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9" name="Picture 16" descr="射频同轴连接器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3575" y="4868863"/>
            <a:ext cx="180022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0" name="Text Box 17"/>
          <p:cNvSpPr txBox="1">
            <a:spLocks noChangeArrowheads="1"/>
          </p:cNvSpPr>
          <p:nvPr/>
        </p:nvSpPr>
        <p:spPr bwMode="auto">
          <a:xfrm>
            <a:off x="971550" y="2636838"/>
            <a:ext cx="71913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zh-CN" altLang="en-US" sz="1800" b="0">
                <a:solidFill>
                  <a:srgbClr val="33CCFF"/>
                </a:solidFill>
                <a:latin typeface="黑体" panose="02010609060101010101" pitchFamily="49" charset="-122"/>
                <a:ea typeface="黑体" panose="02010609060101010101" pitchFamily="49" charset="-122"/>
              </a:rPr>
              <a:t>低频电路元件</a:t>
            </a:r>
          </a:p>
        </p:txBody>
      </p:sp>
      <p:sp>
        <p:nvSpPr>
          <p:cNvPr id="68621" name="Text Box 18"/>
          <p:cNvSpPr txBox="1">
            <a:spLocks noChangeArrowheads="1"/>
          </p:cNvSpPr>
          <p:nvPr/>
        </p:nvSpPr>
        <p:spPr bwMode="auto">
          <a:xfrm>
            <a:off x="971550" y="5176838"/>
            <a:ext cx="79216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zh-CN" altLang="en-US" sz="1800" b="0">
                <a:solidFill>
                  <a:srgbClr val="33CCFF"/>
                </a:solidFill>
                <a:latin typeface="黑体" panose="02010609060101010101" pitchFamily="49" charset="-122"/>
                <a:ea typeface="黑体" panose="02010609060101010101" pitchFamily="49" charset="-122"/>
              </a:rPr>
              <a:t>微波电路元件</a:t>
            </a:r>
          </a:p>
        </p:txBody>
      </p:sp>
      <p:sp>
        <p:nvSpPr>
          <p:cNvPr id="68622" name="Rectangle 19"/>
          <p:cNvSpPr>
            <a:spLocks noChangeArrowheads="1"/>
          </p:cNvSpPr>
          <p:nvPr/>
        </p:nvSpPr>
        <p:spPr bwMode="auto">
          <a:xfrm>
            <a:off x="971550" y="2060575"/>
            <a:ext cx="7129463" cy="4537075"/>
          </a:xfrm>
          <a:prstGeom prst="rect">
            <a:avLst/>
          </a:prstGeom>
          <a:noFill/>
          <a:ln w="9525">
            <a:solidFill>
              <a:srgbClr val="3399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68623" name="Rectangle 20"/>
          <p:cNvSpPr>
            <a:spLocks noChangeArrowheads="1"/>
          </p:cNvSpPr>
          <p:nvPr/>
        </p:nvSpPr>
        <p:spPr bwMode="auto">
          <a:xfrm>
            <a:off x="971550" y="2060575"/>
            <a:ext cx="7129463" cy="2305050"/>
          </a:xfrm>
          <a:prstGeom prst="rect">
            <a:avLst/>
          </a:prstGeom>
          <a:noFill/>
          <a:ln w="9525">
            <a:solidFill>
              <a:srgbClr val="3399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68624" name="Rectangle 21"/>
          <p:cNvSpPr>
            <a:spLocks noChangeArrowheads="1"/>
          </p:cNvSpPr>
          <p:nvPr/>
        </p:nvSpPr>
        <p:spPr bwMode="auto">
          <a:xfrm>
            <a:off x="971550" y="2060575"/>
            <a:ext cx="7129463" cy="431800"/>
          </a:xfrm>
          <a:prstGeom prst="rect">
            <a:avLst/>
          </a:prstGeom>
          <a:noFill/>
          <a:ln w="9525">
            <a:solidFill>
              <a:srgbClr val="3399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68625" name="Text Box 22"/>
          <p:cNvSpPr txBox="1">
            <a:spLocks noChangeArrowheads="1"/>
          </p:cNvSpPr>
          <p:nvPr/>
        </p:nvSpPr>
        <p:spPr bwMode="auto">
          <a:xfrm>
            <a:off x="2052638" y="2160588"/>
            <a:ext cx="16557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zh-CN" altLang="en-US" sz="1800" b="0">
                <a:solidFill>
                  <a:srgbClr val="33CCFF"/>
                </a:solidFill>
                <a:latin typeface="黑体" panose="02010609060101010101" pitchFamily="49" charset="-122"/>
                <a:ea typeface="黑体" panose="02010609060101010101" pitchFamily="49" charset="-122"/>
              </a:rPr>
              <a:t>低频电缆</a:t>
            </a:r>
          </a:p>
        </p:txBody>
      </p:sp>
      <p:sp>
        <p:nvSpPr>
          <p:cNvPr id="68626" name="Text Box 23"/>
          <p:cNvSpPr txBox="1">
            <a:spLocks noChangeArrowheads="1"/>
          </p:cNvSpPr>
          <p:nvPr/>
        </p:nvSpPr>
        <p:spPr bwMode="auto">
          <a:xfrm>
            <a:off x="3995738" y="2132013"/>
            <a:ext cx="16557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zh-CN" altLang="en-US" sz="1800" b="0">
                <a:solidFill>
                  <a:srgbClr val="33CCFF"/>
                </a:solidFill>
                <a:latin typeface="黑体" panose="02010609060101010101" pitchFamily="49" charset="-122"/>
                <a:ea typeface="黑体" panose="02010609060101010101" pitchFamily="49" charset="-122"/>
              </a:rPr>
              <a:t>低频二三级管</a:t>
            </a:r>
          </a:p>
        </p:txBody>
      </p:sp>
      <p:sp>
        <p:nvSpPr>
          <p:cNvPr id="68627" name="Text Box 24"/>
          <p:cNvSpPr txBox="1">
            <a:spLocks noChangeArrowheads="1"/>
          </p:cNvSpPr>
          <p:nvPr/>
        </p:nvSpPr>
        <p:spPr bwMode="auto">
          <a:xfrm>
            <a:off x="2052638" y="4437063"/>
            <a:ext cx="720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zh-CN" altLang="en-US" sz="1800" b="0">
                <a:solidFill>
                  <a:srgbClr val="33CCFF"/>
                </a:solidFill>
                <a:latin typeface="黑体" panose="02010609060101010101" pitchFamily="49" charset="-122"/>
                <a:ea typeface="黑体" panose="02010609060101010101" pitchFamily="49" charset="-122"/>
              </a:rPr>
              <a:t>波导</a:t>
            </a:r>
          </a:p>
        </p:txBody>
      </p:sp>
      <p:sp>
        <p:nvSpPr>
          <p:cNvPr id="68628" name="Rectangle 25"/>
          <p:cNvSpPr>
            <a:spLocks noChangeArrowheads="1"/>
          </p:cNvSpPr>
          <p:nvPr/>
        </p:nvSpPr>
        <p:spPr bwMode="auto">
          <a:xfrm>
            <a:off x="973138" y="2060575"/>
            <a:ext cx="720725" cy="4537075"/>
          </a:xfrm>
          <a:prstGeom prst="rect">
            <a:avLst/>
          </a:prstGeom>
          <a:noFill/>
          <a:ln w="9525">
            <a:solidFill>
              <a:srgbClr val="3399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68629" name="Text Box 26"/>
          <p:cNvSpPr txBox="1">
            <a:spLocks noChangeArrowheads="1"/>
          </p:cNvSpPr>
          <p:nvPr/>
        </p:nvSpPr>
        <p:spPr bwMode="auto">
          <a:xfrm>
            <a:off x="5076825" y="4437063"/>
            <a:ext cx="1584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zh-CN" altLang="en-US" sz="1800">
                <a:solidFill>
                  <a:srgbClr val="33CCFF"/>
                </a:solidFill>
                <a:latin typeface="黑体" panose="02010609060101010101" pitchFamily="49" charset="-122"/>
                <a:ea typeface="黑体" panose="02010609060101010101" pitchFamily="49" charset="-122"/>
              </a:rPr>
              <a:t>微波</a:t>
            </a:r>
            <a:r>
              <a:rPr lang="zh-CN" altLang="en-US" sz="1800" b="0">
                <a:solidFill>
                  <a:srgbClr val="33CCFF"/>
                </a:solidFill>
                <a:latin typeface="黑体" panose="02010609060101010101" pitchFamily="49" charset="-122"/>
                <a:ea typeface="黑体" panose="02010609060101010101" pitchFamily="49" charset="-122"/>
              </a:rPr>
              <a:t>二三级管</a:t>
            </a:r>
            <a:endParaRPr lang="zh-CN" altLang="en-US" sz="1800" b="0">
              <a:solidFill>
                <a:srgbClr val="66FF33"/>
              </a:solidFill>
              <a:latin typeface="黑体" panose="02010609060101010101" pitchFamily="49" charset="-122"/>
              <a:ea typeface="黑体" panose="02010609060101010101" pitchFamily="49" charset="-122"/>
            </a:endParaRPr>
          </a:p>
        </p:txBody>
      </p:sp>
      <p:sp>
        <p:nvSpPr>
          <p:cNvPr id="68630" name="Rectangle 27"/>
          <p:cNvSpPr>
            <a:spLocks noChangeArrowheads="1"/>
          </p:cNvSpPr>
          <p:nvPr/>
        </p:nvSpPr>
        <p:spPr bwMode="auto">
          <a:xfrm>
            <a:off x="1692275" y="4365625"/>
            <a:ext cx="6408738" cy="431800"/>
          </a:xfrm>
          <a:prstGeom prst="rect">
            <a:avLst/>
          </a:prstGeom>
          <a:noFill/>
          <a:ln w="9525">
            <a:solidFill>
              <a:srgbClr val="3399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68631" name="Text Box 28"/>
          <p:cNvSpPr txBox="1">
            <a:spLocks noChangeArrowheads="1"/>
          </p:cNvSpPr>
          <p:nvPr/>
        </p:nvSpPr>
        <p:spPr bwMode="auto">
          <a:xfrm>
            <a:off x="3276600" y="4437063"/>
            <a:ext cx="1584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zh-CN" altLang="en-US" sz="1800">
                <a:solidFill>
                  <a:srgbClr val="33CCFF"/>
                </a:solidFill>
                <a:latin typeface="黑体" panose="02010609060101010101" pitchFamily="49" charset="-122"/>
                <a:ea typeface="黑体" panose="02010609060101010101" pitchFamily="49" charset="-122"/>
              </a:rPr>
              <a:t>微波</a:t>
            </a:r>
            <a:r>
              <a:rPr lang="zh-CN" altLang="en-US" sz="1800" b="0">
                <a:solidFill>
                  <a:srgbClr val="33CCFF"/>
                </a:solidFill>
                <a:latin typeface="黑体" panose="02010609060101010101" pitchFamily="49" charset="-122"/>
                <a:ea typeface="黑体" panose="02010609060101010101" pitchFamily="49" charset="-122"/>
              </a:rPr>
              <a:t>接插头</a:t>
            </a:r>
            <a:endParaRPr lang="zh-CN" altLang="en-US" sz="1800" b="0">
              <a:solidFill>
                <a:srgbClr val="66FF33"/>
              </a:solidFill>
              <a:latin typeface="黑体" panose="02010609060101010101" pitchFamily="49" charset="-122"/>
              <a:ea typeface="黑体" panose="02010609060101010101" pitchFamily="49" charset="-122"/>
            </a:endParaRPr>
          </a:p>
        </p:txBody>
      </p:sp>
      <p:sp>
        <p:nvSpPr>
          <p:cNvPr id="68632" name="Text Box 29"/>
          <p:cNvSpPr txBox="1">
            <a:spLocks noChangeArrowheads="1"/>
          </p:cNvSpPr>
          <p:nvPr/>
        </p:nvSpPr>
        <p:spPr bwMode="auto">
          <a:xfrm>
            <a:off x="7164388" y="4437063"/>
            <a:ext cx="1152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50000"/>
              </a:spcBef>
              <a:buClrTx/>
              <a:buSzTx/>
              <a:buFontTx/>
              <a:buNone/>
            </a:pPr>
            <a:r>
              <a:rPr lang="zh-CN" altLang="en-US" sz="1800" b="0">
                <a:solidFill>
                  <a:srgbClr val="33CCFF"/>
                </a:solidFill>
                <a:latin typeface="黑体" panose="02010609060101010101" pitchFamily="49" charset="-122"/>
                <a:ea typeface="黑体" panose="02010609060101010101" pitchFamily="49" charset="-122"/>
              </a:rPr>
              <a:t>谐振腔</a:t>
            </a:r>
          </a:p>
        </p:txBody>
      </p:sp>
    </p:spTree>
  </p:cSld>
  <p:clrMapOvr>
    <a:masterClrMapping/>
  </p:clrMapOvr>
  <p:transition>
    <p:cove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zh-CN" altLang="en-US" sz="3600" smtClean="0"/>
              <a:t>通信系统使用的微波电路</a:t>
            </a:r>
            <a:endParaRPr lang="zh-CN" altLang="en-US" sz="2800" smtClean="0"/>
          </a:p>
        </p:txBody>
      </p:sp>
      <p:pic>
        <p:nvPicPr>
          <p:cNvPr id="69635" name="Picture 3"/>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4500563" y="1885950"/>
            <a:ext cx="4498975" cy="2479675"/>
          </a:xfrm>
          <a:noFill/>
        </p:spPr>
      </p:pic>
      <p:pic>
        <p:nvPicPr>
          <p:cNvPr id="696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75" y="4522788"/>
            <a:ext cx="5268913" cy="23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9637" name="Object 5"/>
          <p:cNvGraphicFramePr>
            <a:graphicFrameLocks noGrp="1" noChangeAspect="1"/>
          </p:cNvGraphicFramePr>
          <p:nvPr>
            <p:ph idx="1"/>
          </p:nvPr>
        </p:nvGraphicFramePr>
        <p:xfrm>
          <a:off x="179388" y="1884363"/>
          <a:ext cx="4483100" cy="2624137"/>
        </p:xfrm>
        <a:graphic>
          <a:graphicData uri="http://schemas.openxmlformats.org/presentationml/2006/ole">
            <mc:AlternateContent xmlns:mc="http://schemas.openxmlformats.org/markup-compatibility/2006">
              <mc:Choice xmlns:v="urn:schemas-microsoft-com:vml" Requires="v">
                <p:oleObj spid="_x0000_s69668" name="Visio" r:id="rId5" imgW="5356860" imgH="3136011" progId="Visio.Drawing.11">
                  <p:embed/>
                </p:oleObj>
              </mc:Choice>
              <mc:Fallback>
                <p:oleObj name="Visio" r:id="rId5" imgW="5356860" imgH="3136011" progId="Visio.Drawing.11">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88" y="1884363"/>
                        <a:ext cx="4483100" cy="262413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38" name="Rectangle 6"/>
          <p:cNvSpPr>
            <a:spLocks noChangeArrowheads="1"/>
          </p:cNvSpPr>
          <p:nvPr/>
        </p:nvSpPr>
        <p:spPr bwMode="auto">
          <a:xfrm>
            <a:off x="0" y="5157788"/>
            <a:ext cx="3492500" cy="457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en-US" altLang="zh-CN" sz="2400" b="0">
                <a:latin typeface="Times New Roman" panose="02020603050405020304" pitchFamily="18" charset="0"/>
                <a:ea typeface="仿宋_GB2312" pitchFamily="49" charset="-122"/>
              </a:rPr>
              <a:t>PLL </a:t>
            </a:r>
            <a:r>
              <a:rPr lang="zh-CN" altLang="en-US" sz="2400" b="0">
                <a:latin typeface="Times New Roman" panose="02020603050405020304" pitchFamily="18" charset="0"/>
                <a:ea typeface="仿宋_GB2312" pitchFamily="49" charset="-122"/>
              </a:rPr>
              <a:t>频率合成器（</a:t>
            </a:r>
            <a:r>
              <a:rPr lang="en-US" altLang="zh-CN" sz="2400" b="0">
                <a:latin typeface="Times New Roman" panose="02020603050405020304" pitchFamily="18" charset="0"/>
                <a:ea typeface="仿宋_GB2312" pitchFamily="49" charset="-122"/>
              </a:rPr>
              <a:t>PCB</a:t>
            </a:r>
            <a:r>
              <a:rPr lang="zh-CN" altLang="en-US" sz="2400" b="0">
                <a:latin typeface="Times New Roman" panose="02020603050405020304" pitchFamily="18" charset="0"/>
                <a:ea typeface="仿宋_GB2312" pitchFamily="49" charset="-122"/>
              </a:rPr>
              <a:t>）</a:t>
            </a:r>
          </a:p>
        </p:txBody>
      </p:sp>
    </p:spTree>
  </p:cSld>
  <p:clrMapOvr>
    <a:masterClrMapping/>
  </p:clrMapOvr>
  <p:transition>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sz="3200" b="1" smtClean="0"/>
              <a:t>电磁波的历史</a:t>
            </a:r>
            <a:endParaRPr lang="zh-CN" altLang="en-US" sz="3200" smtClean="0"/>
          </a:p>
        </p:txBody>
      </p:sp>
      <p:sp>
        <p:nvSpPr>
          <p:cNvPr id="11267" name="Rectangle 3"/>
          <p:cNvSpPr>
            <a:spLocks noGrp="1" noChangeArrowheads="1"/>
          </p:cNvSpPr>
          <p:nvPr>
            <p:ph type="body" idx="1"/>
          </p:nvPr>
        </p:nvSpPr>
        <p:spPr>
          <a:xfrm>
            <a:off x="1924599" y="1772816"/>
            <a:ext cx="7046913" cy="4114800"/>
          </a:xfrm>
        </p:spPr>
        <p:txBody>
          <a:bodyPr/>
          <a:lstStyle/>
          <a:p>
            <a:pPr eaLnBrk="1" hangingPunct="1">
              <a:buClr>
                <a:schemeClr val="bg1"/>
              </a:buClr>
            </a:pPr>
            <a:r>
              <a:rPr lang="en-US" altLang="zh-CN" sz="2200" dirty="0" smtClean="0">
                <a:latin typeface="Times New Roman" panose="02020603050405020304" pitchFamily="18" charset="0"/>
              </a:rPr>
              <a:t>1864</a:t>
            </a:r>
            <a:r>
              <a:rPr lang="zh-CN" altLang="en-US" sz="2200" dirty="0" smtClean="0">
                <a:latin typeface="Times New Roman" panose="02020603050405020304" pitchFamily="18" charset="0"/>
              </a:rPr>
              <a:t>年</a:t>
            </a:r>
            <a:r>
              <a:rPr lang="en-US" altLang="zh-CN" sz="2200" dirty="0" smtClean="0">
                <a:latin typeface="Times New Roman" panose="02020603050405020304" pitchFamily="18" charset="0"/>
              </a:rPr>
              <a:t>,</a:t>
            </a:r>
            <a:r>
              <a:rPr lang="zh-CN" altLang="en-US" sz="2200" dirty="0" smtClean="0">
                <a:latin typeface="Times New Roman" panose="02020603050405020304" pitchFamily="18" charset="0"/>
              </a:rPr>
              <a:t>麦克斯韦提出位移电流的新假设</a:t>
            </a:r>
            <a:r>
              <a:rPr lang="en-US" altLang="zh-CN" sz="2200" dirty="0" smtClean="0">
                <a:latin typeface="Times New Roman" panose="02020603050405020304" pitchFamily="18" charset="0"/>
              </a:rPr>
              <a:t>,</a:t>
            </a:r>
            <a:r>
              <a:rPr lang="zh-CN" altLang="en-US" sz="2200" dirty="0" smtClean="0">
                <a:latin typeface="Times New Roman" panose="02020603050405020304" pitchFamily="18" charset="0"/>
              </a:rPr>
              <a:t>用严谨的数学方式揭示了电场与磁场的内在联系</a:t>
            </a:r>
            <a:r>
              <a:rPr lang="en-US" altLang="zh-CN" sz="2200" dirty="0" smtClean="0">
                <a:latin typeface="Times New Roman" panose="02020603050405020304" pitchFamily="18" charset="0"/>
              </a:rPr>
              <a:t>, </a:t>
            </a:r>
            <a:r>
              <a:rPr lang="zh-CN" altLang="en-US" sz="2200" dirty="0" smtClean="0">
                <a:latin typeface="Times New Roman" panose="02020603050405020304" pitchFamily="18" charset="0"/>
              </a:rPr>
              <a:t>以及它们所遵循的规侓</a:t>
            </a:r>
            <a:r>
              <a:rPr lang="en-US" altLang="zh-CN" sz="2200" dirty="0" smtClean="0">
                <a:latin typeface="Times New Roman" panose="02020603050405020304" pitchFamily="18" charset="0"/>
              </a:rPr>
              <a:t>---</a:t>
            </a:r>
            <a:r>
              <a:rPr lang="zh-CN" altLang="en-US" sz="2200" dirty="0" smtClean="0">
                <a:latin typeface="Times New Roman" panose="02020603050405020304" pitchFamily="18" charset="0"/>
              </a:rPr>
              <a:t>麦克斯韦方程</a:t>
            </a:r>
            <a:r>
              <a:rPr lang="en-US" altLang="zh-CN" sz="2200" dirty="0" smtClean="0">
                <a:latin typeface="Times New Roman" panose="02020603050405020304" pitchFamily="18" charset="0"/>
              </a:rPr>
              <a:t>,</a:t>
            </a:r>
            <a:r>
              <a:rPr lang="zh-CN" altLang="en-US" sz="2200" dirty="0" smtClean="0">
                <a:latin typeface="Times New Roman" panose="02020603050405020304" pitchFamily="18" charset="0"/>
              </a:rPr>
              <a:t>从而建立了系统而完整的电磁场理论。</a:t>
            </a:r>
            <a:r>
              <a:rPr lang="en-US" altLang="zh-CN" sz="2200" dirty="0" smtClean="0">
                <a:latin typeface="Times New Roman" panose="02020603050405020304" pitchFamily="18" charset="0"/>
              </a:rPr>
              <a:t>---</a:t>
            </a:r>
            <a:r>
              <a:rPr lang="zh-CN" altLang="en-US" sz="2200" dirty="0" smtClean="0">
                <a:latin typeface="Times New Roman" panose="02020603050405020304" pitchFamily="18" charset="0"/>
              </a:rPr>
              <a:t>经典电磁理论</a:t>
            </a:r>
            <a:r>
              <a:rPr lang="zh-CN" altLang="en-US" sz="2200" dirty="0" smtClean="0">
                <a:latin typeface="Times New Roman" panose="02020603050405020304" pitchFamily="18" charset="0"/>
              </a:rPr>
              <a:t>。</a:t>
            </a:r>
            <a:endParaRPr lang="zh-CN" altLang="en-US" sz="2200" dirty="0" smtClean="0">
              <a:latin typeface="Times New Roman" panose="02020603050405020304" pitchFamily="18" charset="0"/>
            </a:endParaRPr>
          </a:p>
        </p:txBody>
      </p:sp>
      <p:sp>
        <p:nvSpPr>
          <p:cNvPr id="11269" name="Rectangle 8"/>
          <p:cNvSpPr>
            <a:spLocks noChangeArrowheads="1"/>
          </p:cNvSpPr>
          <p:nvPr/>
        </p:nvSpPr>
        <p:spPr bwMode="auto">
          <a:xfrm>
            <a:off x="40455" y="4046430"/>
            <a:ext cx="19446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zh-CN" altLang="en-US" sz="2000" b="0" dirty="0">
                <a:solidFill>
                  <a:srgbClr val="FFFF00"/>
                </a:solidFill>
                <a:latin typeface="黑体" panose="02010609060101010101" pitchFamily="49" charset="-122"/>
                <a:ea typeface="黑体" panose="02010609060101010101" pitchFamily="49" charset="-122"/>
              </a:rPr>
              <a:t>詹姆斯</a:t>
            </a:r>
            <a:r>
              <a:rPr lang="en-US" altLang="zh-CN" sz="2000" b="0" dirty="0">
                <a:solidFill>
                  <a:srgbClr val="FFFF00"/>
                </a:solidFill>
                <a:latin typeface="黑体" panose="02010609060101010101" pitchFamily="49" charset="-122"/>
                <a:ea typeface="黑体" panose="02010609060101010101" pitchFamily="49" charset="-122"/>
              </a:rPr>
              <a:t>.</a:t>
            </a:r>
            <a:r>
              <a:rPr lang="zh-CN" altLang="en-US" sz="2000" b="0" dirty="0">
                <a:solidFill>
                  <a:srgbClr val="FFFF00"/>
                </a:solidFill>
                <a:latin typeface="黑体" panose="02010609060101010101" pitchFamily="49" charset="-122"/>
                <a:ea typeface="黑体" panose="02010609060101010101" pitchFamily="49" charset="-122"/>
              </a:rPr>
              <a:t>克拉克</a:t>
            </a:r>
            <a:r>
              <a:rPr lang="en-US" altLang="zh-CN" sz="2000" b="0" dirty="0">
                <a:solidFill>
                  <a:srgbClr val="FFFF00"/>
                </a:solidFill>
                <a:latin typeface="黑体" panose="02010609060101010101" pitchFamily="49" charset="-122"/>
                <a:ea typeface="黑体" panose="02010609060101010101" pitchFamily="49" charset="-122"/>
              </a:rPr>
              <a:t>.</a:t>
            </a:r>
            <a:r>
              <a:rPr lang="zh-CN" altLang="en-US" sz="2000" b="0" dirty="0">
                <a:solidFill>
                  <a:srgbClr val="FFFF00"/>
                </a:solidFill>
                <a:latin typeface="黑体" panose="02010609060101010101" pitchFamily="49" charset="-122"/>
                <a:ea typeface="黑体" panose="02010609060101010101" pitchFamily="49" charset="-122"/>
              </a:rPr>
              <a:t>麦克斯韦</a:t>
            </a:r>
          </a:p>
          <a:p>
            <a:pPr eaLnBrk="1" hangingPunct="1">
              <a:spcBef>
                <a:spcPct val="0"/>
              </a:spcBef>
              <a:buClrTx/>
              <a:buSzTx/>
              <a:buFontTx/>
              <a:buNone/>
            </a:pPr>
            <a:r>
              <a:rPr lang="zh-CN" altLang="en-US" sz="2000" b="0" dirty="0">
                <a:solidFill>
                  <a:srgbClr val="FFFF00"/>
                </a:solidFill>
                <a:latin typeface="黑体" panose="02010609060101010101" pitchFamily="49" charset="-122"/>
                <a:ea typeface="黑体" panose="02010609060101010101" pitchFamily="49" charset="-122"/>
              </a:rPr>
              <a:t>（</a:t>
            </a:r>
            <a:r>
              <a:rPr lang="en-US" altLang="zh-CN" sz="2000" b="0" dirty="0">
                <a:solidFill>
                  <a:srgbClr val="FFFF00"/>
                </a:solidFill>
                <a:latin typeface="黑体" panose="02010609060101010101" pitchFamily="49" charset="-122"/>
                <a:ea typeface="黑体" panose="02010609060101010101" pitchFamily="49" charset="-122"/>
              </a:rPr>
              <a:t>1831-1879</a:t>
            </a:r>
            <a:r>
              <a:rPr lang="zh-CN" altLang="en-US" sz="2000" b="0" dirty="0">
                <a:solidFill>
                  <a:srgbClr val="FFFF00"/>
                </a:solidFill>
                <a:latin typeface="黑体" panose="02010609060101010101" pitchFamily="49" charset="-122"/>
                <a:ea typeface="黑体" panose="02010609060101010101" pitchFamily="49" charset="-122"/>
              </a:rPr>
              <a:t>）</a:t>
            </a:r>
            <a:r>
              <a:rPr lang="zh-CN" altLang="en-US" sz="2000" b="0" dirty="0">
                <a:solidFill>
                  <a:srgbClr val="33CCFF"/>
                </a:solidFill>
                <a:latin typeface="黑体" panose="02010609060101010101" pitchFamily="49" charset="-122"/>
                <a:ea typeface="黑体" panose="02010609060101010101" pitchFamily="49" charset="-122"/>
              </a:rPr>
              <a:t> </a:t>
            </a:r>
          </a:p>
        </p:txBody>
      </p:sp>
      <p:grpSp>
        <p:nvGrpSpPr>
          <p:cNvPr id="2" name="组合 1"/>
          <p:cNvGrpSpPr/>
          <p:nvPr/>
        </p:nvGrpSpPr>
        <p:grpSpPr>
          <a:xfrm>
            <a:off x="2172011" y="3251481"/>
            <a:ext cx="6643688" cy="1973262"/>
            <a:chOff x="2172011" y="3251481"/>
            <a:chExt cx="6643688" cy="1973262"/>
          </a:xfrm>
        </p:grpSpPr>
        <p:sp>
          <p:nvSpPr>
            <p:cNvPr id="11270" name="AutoShape 9"/>
            <p:cNvSpPr>
              <a:spLocks noChangeArrowheads="1"/>
            </p:cNvSpPr>
            <p:nvPr/>
          </p:nvSpPr>
          <p:spPr bwMode="auto">
            <a:xfrm>
              <a:off x="2172011" y="3251481"/>
              <a:ext cx="6643688" cy="1973262"/>
            </a:xfrm>
            <a:prstGeom prst="roundRect">
              <a:avLst>
                <a:gd name="adj" fmla="val 9403"/>
              </a:avLst>
            </a:prstGeom>
            <a:solidFill>
              <a:srgbClr val="DDDDDD"/>
            </a:solidFill>
            <a:ln w="952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11271" name="Text Box 11"/>
            <p:cNvSpPr txBox="1">
              <a:spLocks noChangeArrowheads="1"/>
            </p:cNvSpPr>
            <p:nvPr/>
          </p:nvSpPr>
          <p:spPr bwMode="auto">
            <a:xfrm>
              <a:off x="2672074" y="3322917"/>
              <a:ext cx="4999037" cy="190182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15000"/>
                </a:spcBef>
                <a:spcAft>
                  <a:spcPct val="15000"/>
                </a:spcAft>
                <a:buClrTx/>
                <a:buSzTx/>
                <a:buFontTx/>
                <a:buNone/>
              </a:pPr>
              <a:r>
                <a:rPr lang="en-US" altLang="zh-CN" sz="2400" dirty="0">
                  <a:solidFill>
                    <a:srgbClr val="0070C0"/>
                  </a:solidFill>
                  <a:latin typeface="SimSun" panose="02010600030101010101" pitchFamily="2" charset="-122"/>
                </a:rPr>
                <a:t>1855</a:t>
              </a:r>
              <a:r>
                <a:rPr lang="zh-CN" altLang="en-US" sz="2400" dirty="0">
                  <a:solidFill>
                    <a:srgbClr val="0070C0"/>
                  </a:solidFill>
                  <a:latin typeface="SimSun" panose="02010600030101010101" pitchFamily="2" charset="-122"/>
                </a:rPr>
                <a:t>年：开始致力于电磁学的研究</a:t>
              </a:r>
            </a:p>
            <a:p>
              <a:pPr eaLnBrk="1" hangingPunct="1">
                <a:spcBef>
                  <a:spcPct val="15000"/>
                </a:spcBef>
                <a:spcAft>
                  <a:spcPct val="15000"/>
                </a:spcAft>
                <a:buClrTx/>
                <a:buSzTx/>
                <a:buFontTx/>
                <a:buNone/>
              </a:pPr>
              <a:r>
                <a:rPr lang="en-US" altLang="zh-CN" sz="2400" dirty="0">
                  <a:solidFill>
                    <a:srgbClr val="0070C0"/>
                  </a:solidFill>
                  <a:latin typeface="SimSun" panose="02010600030101010101" pitchFamily="2" charset="-122"/>
                </a:rPr>
                <a:t>1864</a:t>
              </a:r>
              <a:r>
                <a:rPr lang="zh-CN" altLang="en-US" sz="2400" dirty="0">
                  <a:solidFill>
                    <a:srgbClr val="0070C0"/>
                  </a:solidFill>
                  <a:latin typeface="SimSun" panose="02010600030101010101" pitchFamily="2" charset="-122"/>
                </a:rPr>
                <a:t>年：</a:t>
              </a:r>
              <a:r>
                <a:rPr lang="en-US" altLang="zh-CN" sz="2400" dirty="0">
                  <a:solidFill>
                    <a:srgbClr val="0070C0"/>
                  </a:solidFill>
                  <a:latin typeface="SimSun" panose="02010600030101010101" pitchFamily="2" charset="-122"/>
                </a:rPr>
                <a:t>《</a:t>
              </a:r>
              <a:r>
                <a:rPr lang="zh-CN" altLang="en-US" sz="2400" dirty="0">
                  <a:solidFill>
                    <a:srgbClr val="0070C0"/>
                  </a:solidFill>
                  <a:latin typeface="SimSun" panose="02010600030101010101" pitchFamily="2" charset="-122"/>
                </a:rPr>
                <a:t>电磁场的动力学理论</a:t>
              </a:r>
              <a:r>
                <a:rPr lang="en-US" altLang="zh-CN" sz="2400" dirty="0">
                  <a:solidFill>
                    <a:srgbClr val="0070C0"/>
                  </a:solidFill>
                  <a:latin typeface="SimSun" panose="02010600030101010101" pitchFamily="2" charset="-122"/>
                </a:rPr>
                <a:t>》</a:t>
              </a:r>
            </a:p>
            <a:p>
              <a:pPr eaLnBrk="1" hangingPunct="1">
                <a:spcBef>
                  <a:spcPct val="15000"/>
                </a:spcBef>
                <a:spcAft>
                  <a:spcPct val="15000"/>
                </a:spcAft>
                <a:buClrTx/>
                <a:buSzTx/>
                <a:buFontTx/>
                <a:buNone/>
              </a:pPr>
              <a:r>
                <a:rPr lang="en-US" altLang="zh-CN" sz="2400" dirty="0">
                  <a:solidFill>
                    <a:srgbClr val="0070C0"/>
                  </a:solidFill>
                  <a:latin typeface="SimSun" panose="02010600030101010101" pitchFamily="2" charset="-122"/>
                </a:rPr>
                <a:t>1873</a:t>
              </a:r>
              <a:r>
                <a:rPr lang="zh-CN" altLang="en-US" sz="2400" dirty="0">
                  <a:solidFill>
                    <a:srgbClr val="0070C0"/>
                  </a:solidFill>
                  <a:latin typeface="SimSun" panose="02010600030101010101" pitchFamily="2" charset="-122"/>
                </a:rPr>
                <a:t>年： 发表巨著</a:t>
              </a:r>
              <a:r>
                <a:rPr lang="en-US" altLang="zh-CN" sz="2400" dirty="0">
                  <a:solidFill>
                    <a:srgbClr val="0070C0"/>
                  </a:solidFill>
                  <a:latin typeface="SimSun" panose="02010600030101010101" pitchFamily="2" charset="-122"/>
                </a:rPr>
                <a:t>《</a:t>
              </a:r>
              <a:r>
                <a:rPr lang="zh-CN" altLang="en-US" sz="2400" dirty="0">
                  <a:solidFill>
                    <a:srgbClr val="0070C0"/>
                  </a:solidFill>
                  <a:latin typeface="SimSun" panose="02010600030101010101" pitchFamily="2" charset="-122"/>
                </a:rPr>
                <a:t>电磁通论</a:t>
              </a:r>
              <a:r>
                <a:rPr lang="en-US" altLang="zh-CN" sz="2400" dirty="0">
                  <a:solidFill>
                    <a:srgbClr val="0070C0"/>
                  </a:solidFill>
                  <a:latin typeface="SimSun" panose="02010600030101010101" pitchFamily="2" charset="-122"/>
                </a:rPr>
                <a:t>》</a:t>
              </a:r>
              <a:endParaRPr lang="zh-CN" altLang="en-US" sz="2400" dirty="0">
                <a:solidFill>
                  <a:srgbClr val="0070C0"/>
                </a:solidFill>
                <a:latin typeface="SimSun" panose="02010600030101010101" pitchFamily="2" charset="-122"/>
              </a:endParaRPr>
            </a:p>
            <a:p>
              <a:pPr eaLnBrk="1" hangingPunct="1">
                <a:spcBef>
                  <a:spcPct val="15000"/>
                </a:spcBef>
                <a:spcAft>
                  <a:spcPct val="15000"/>
                </a:spcAft>
                <a:buClrTx/>
                <a:buSzTx/>
                <a:buFontTx/>
                <a:buNone/>
              </a:pPr>
              <a:r>
                <a:rPr lang="en-US" altLang="zh-CN" sz="2400" dirty="0">
                  <a:solidFill>
                    <a:srgbClr val="0070C0"/>
                  </a:solidFill>
                  <a:latin typeface="SimSun" panose="02010600030101010101" pitchFamily="2" charset="-122"/>
                </a:rPr>
                <a:t>1873</a:t>
              </a:r>
              <a:r>
                <a:rPr lang="zh-CN" altLang="en-US" sz="2400" dirty="0">
                  <a:solidFill>
                    <a:srgbClr val="0070C0"/>
                  </a:solidFill>
                  <a:latin typeface="SimSun" panose="02010600030101010101" pitchFamily="2" charset="-122"/>
                </a:rPr>
                <a:t>年</a:t>
              </a:r>
              <a:r>
                <a:rPr lang="en-US" altLang="zh-CN" sz="2400" dirty="0">
                  <a:solidFill>
                    <a:srgbClr val="0070C0"/>
                  </a:solidFill>
                  <a:latin typeface="SimSun" panose="02010600030101010101" pitchFamily="2" charset="-122"/>
                </a:rPr>
                <a:t>:  </a:t>
              </a:r>
              <a:r>
                <a:rPr lang="zh-CN" altLang="en-US" sz="2400" dirty="0">
                  <a:solidFill>
                    <a:srgbClr val="0070C0"/>
                  </a:solidFill>
                  <a:latin typeface="SimSun" panose="02010600030101010101" pitchFamily="2" charset="-122"/>
                </a:rPr>
                <a:t>经典宏观电磁场理论建立</a:t>
              </a:r>
            </a:p>
          </p:txBody>
        </p:sp>
      </p:grpSp>
      <p:pic>
        <p:nvPicPr>
          <p:cNvPr id="3" name="图片 2"/>
          <p:cNvPicPr>
            <a:picLocks noChangeAspect="1"/>
          </p:cNvPicPr>
          <p:nvPr/>
        </p:nvPicPr>
        <p:blipFill>
          <a:blip r:embed="rId2"/>
          <a:stretch>
            <a:fillRect/>
          </a:stretch>
        </p:blipFill>
        <p:spPr>
          <a:xfrm>
            <a:off x="-3202" y="2182539"/>
            <a:ext cx="1927801" cy="1606501"/>
          </a:xfrm>
          <a:prstGeom prst="rect">
            <a:avLst/>
          </a:prstGeom>
        </p:spPr>
      </p:pic>
      <p:grpSp>
        <p:nvGrpSpPr>
          <p:cNvPr id="4" name="组合 3"/>
          <p:cNvGrpSpPr/>
          <p:nvPr/>
        </p:nvGrpSpPr>
        <p:grpSpPr>
          <a:xfrm>
            <a:off x="2172011" y="5319820"/>
            <a:ext cx="6643688" cy="1493556"/>
            <a:chOff x="2172011" y="5319820"/>
            <a:chExt cx="6643688" cy="1493556"/>
          </a:xfrm>
        </p:grpSpPr>
        <p:sp>
          <p:nvSpPr>
            <p:cNvPr id="8" name="AutoShape 9"/>
            <p:cNvSpPr>
              <a:spLocks noChangeArrowheads="1"/>
            </p:cNvSpPr>
            <p:nvPr/>
          </p:nvSpPr>
          <p:spPr bwMode="auto">
            <a:xfrm>
              <a:off x="2172011" y="5319820"/>
              <a:ext cx="6643688" cy="1493556"/>
            </a:xfrm>
            <a:prstGeom prst="roundRect">
              <a:avLst>
                <a:gd name="adj" fmla="val 9403"/>
              </a:avLst>
            </a:prstGeom>
            <a:solidFill>
              <a:srgbClr val="FFFFCC"/>
            </a:solidFill>
            <a:ln w="952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9" name="Text Box 11"/>
            <p:cNvSpPr txBox="1">
              <a:spLocks noChangeArrowheads="1"/>
            </p:cNvSpPr>
            <p:nvPr/>
          </p:nvSpPr>
          <p:spPr bwMode="auto">
            <a:xfrm>
              <a:off x="2627785" y="5393307"/>
              <a:ext cx="6048672" cy="1348061"/>
            </a:xfrm>
            <a:prstGeom prst="rect">
              <a:avLst/>
            </a:prstGeom>
            <a:solidFill>
              <a:srgbClr val="FFFFCC"/>
            </a:solidFill>
            <a:ln>
              <a:noFill/>
            </a:ln>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a:buNone/>
              </a:pPr>
              <a:r>
                <a:rPr lang="zh-CN" altLang="en-US" sz="2400" dirty="0">
                  <a:solidFill>
                    <a:srgbClr val="7030A0"/>
                  </a:solidFill>
                </a:rPr>
                <a:t>①建立了统一的经典电磁场理论；</a:t>
              </a:r>
            </a:p>
            <a:p>
              <a:pPr>
                <a:buNone/>
              </a:pPr>
              <a:r>
                <a:rPr lang="zh-CN" altLang="en-US" sz="2400" dirty="0">
                  <a:solidFill>
                    <a:srgbClr val="7030A0"/>
                  </a:solidFill>
                </a:rPr>
                <a:t>②建立光的电磁理论，预言电磁波的存在；</a:t>
              </a:r>
            </a:p>
            <a:p>
              <a:pPr>
                <a:buNone/>
              </a:pPr>
              <a:r>
                <a:rPr lang="zh-CN" altLang="en-US" sz="2400" dirty="0">
                  <a:solidFill>
                    <a:srgbClr val="7030A0"/>
                  </a:solidFill>
                </a:rPr>
                <a:t>③为爱因斯坦的狭义相对论铺路。</a:t>
              </a:r>
            </a:p>
          </p:txBody>
        </p:sp>
      </p:gr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165225" y="388938"/>
            <a:ext cx="7367588" cy="1143000"/>
          </a:xfrm>
        </p:spPr>
        <p:txBody>
          <a:bodyPr/>
          <a:lstStyle/>
          <a:p>
            <a:pPr eaLnBrk="1" hangingPunct="1"/>
            <a:r>
              <a:rPr lang="zh-CN" altLang="en-US" sz="3600" smtClean="0"/>
              <a:t>通信系统使用的微波电路</a:t>
            </a:r>
          </a:p>
        </p:txBody>
      </p:sp>
      <p:sp>
        <p:nvSpPr>
          <p:cNvPr id="70659" name="Rectangle 3"/>
          <p:cNvSpPr>
            <a:spLocks noGrp="1" noChangeArrowheads="1"/>
          </p:cNvSpPr>
          <p:nvPr>
            <p:ph type="body" idx="1"/>
          </p:nvPr>
        </p:nvSpPr>
        <p:spPr/>
        <p:txBody>
          <a:bodyPr/>
          <a:lstStyle/>
          <a:p>
            <a:pPr eaLnBrk="1" hangingPunct="1">
              <a:buFont typeface="Wingdings" panose="05000000000000000000" pitchFamily="2" charset="2"/>
              <a:buNone/>
            </a:pPr>
            <a:endParaRPr lang="en-US" altLang="zh-CN" smtClean="0"/>
          </a:p>
          <a:p>
            <a:pPr eaLnBrk="1" hangingPunct="1">
              <a:buFont typeface="Wingdings" panose="05000000000000000000" pitchFamily="2" charset="2"/>
              <a:buNone/>
            </a:pPr>
            <a:endParaRPr lang="en-US" altLang="zh-CN" smtClean="0"/>
          </a:p>
          <a:p>
            <a:pPr eaLnBrk="1" hangingPunct="1">
              <a:buFont typeface="Wingdings" panose="05000000000000000000" pitchFamily="2" charset="2"/>
              <a:buNone/>
            </a:pPr>
            <a:endParaRPr lang="en-US" altLang="zh-CN" smtClean="0"/>
          </a:p>
          <a:p>
            <a:pPr eaLnBrk="1" hangingPunct="1">
              <a:buFont typeface="Wingdings" panose="05000000000000000000" pitchFamily="2" charset="2"/>
              <a:buNone/>
            </a:pPr>
            <a:endParaRPr lang="en-US" altLang="zh-CN" smtClean="0"/>
          </a:p>
          <a:p>
            <a:pPr eaLnBrk="1" hangingPunct="1">
              <a:buFont typeface="Wingdings" panose="05000000000000000000" pitchFamily="2" charset="2"/>
              <a:buNone/>
            </a:pPr>
            <a:endParaRPr lang="en-US" altLang="zh-CN" smtClean="0"/>
          </a:p>
          <a:p>
            <a:pPr eaLnBrk="1" hangingPunct="1">
              <a:buFont typeface="Wingdings" panose="05000000000000000000" pitchFamily="2" charset="2"/>
              <a:buNone/>
            </a:pPr>
            <a:endParaRPr lang="en-US" altLang="zh-CN" smtClean="0"/>
          </a:p>
        </p:txBody>
      </p:sp>
      <p:pic>
        <p:nvPicPr>
          <p:cNvPr id="70660" name="Picture 4" descr="fig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844675"/>
            <a:ext cx="7777162" cy="438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Rectangle 5"/>
          <p:cNvSpPr>
            <a:spLocks noChangeArrowheads="1"/>
          </p:cNvSpPr>
          <p:nvPr/>
        </p:nvSpPr>
        <p:spPr bwMode="auto">
          <a:xfrm>
            <a:off x="2627313" y="6308725"/>
            <a:ext cx="4392612" cy="457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2400" b="0">
                <a:latin typeface="Times New Roman" panose="02020603050405020304" pitchFamily="18" charset="0"/>
                <a:ea typeface="仿宋_GB2312" pitchFamily="49" charset="-122"/>
              </a:rPr>
              <a:t>微波（射频</a:t>
            </a:r>
            <a:r>
              <a:rPr lang="en-US" altLang="zh-CN" sz="2400" b="0">
                <a:latin typeface="Times New Roman" panose="02020603050405020304" pitchFamily="18" charset="0"/>
                <a:ea typeface="仿宋_GB2312" pitchFamily="49" charset="-122"/>
              </a:rPr>
              <a:t>RF</a:t>
            </a:r>
            <a:r>
              <a:rPr lang="zh-CN" altLang="en-US" sz="2400" b="0">
                <a:latin typeface="Times New Roman" panose="02020603050405020304" pitchFamily="18" charset="0"/>
                <a:ea typeface="仿宋_GB2312" pitchFamily="49" charset="-122"/>
              </a:rPr>
              <a:t>）功率放大器</a:t>
            </a:r>
          </a:p>
        </p:txBody>
      </p:sp>
    </p:spTree>
  </p:cSld>
  <p:clrMapOvr>
    <a:masterClrMapping/>
  </p:clrMapOvr>
  <p:transition>
    <p:cove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微波接插头</a:t>
            </a:r>
            <a:endParaRPr lang="zh-CN" altLang="en-US" dirty="0"/>
          </a:p>
        </p:txBody>
      </p:sp>
      <p:pic>
        <p:nvPicPr>
          <p:cNvPr id="4" name="图片 3"/>
          <p:cNvPicPr>
            <a:picLocks noChangeAspect="1"/>
          </p:cNvPicPr>
          <p:nvPr/>
        </p:nvPicPr>
        <p:blipFill>
          <a:blip r:embed="rId2"/>
          <a:stretch>
            <a:fillRect/>
          </a:stretch>
        </p:blipFill>
        <p:spPr>
          <a:xfrm>
            <a:off x="827584" y="2060848"/>
            <a:ext cx="7668344" cy="4668644"/>
          </a:xfrm>
          <a:prstGeom prst="rect">
            <a:avLst/>
          </a:prstGeom>
        </p:spPr>
      </p:pic>
    </p:spTree>
    <p:extLst>
      <p:ext uri="{BB962C8B-B14F-4D97-AF65-F5344CB8AC3E}">
        <p14:creationId xmlns:p14="http://schemas.microsoft.com/office/powerpoint/2010/main" val="374074488"/>
      </p:ext>
    </p:extLst>
  </p:cSld>
  <p:clrMapOvr>
    <a:masterClrMapping/>
  </p:clrMapOvr>
  <p:transition>
    <p:cove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ltLang="zh-CN" smtClean="0"/>
              <a:t> </a:t>
            </a:r>
            <a:r>
              <a:rPr lang="zh-CN" altLang="en-US" smtClean="0"/>
              <a:t>微波技术当前发展状况简析</a:t>
            </a:r>
          </a:p>
        </p:txBody>
      </p:sp>
      <p:sp>
        <p:nvSpPr>
          <p:cNvPr id="71683" name="Rectangle 3"/>
          <p:cNvSpPr>
            <a:spLocks noGrp="1" noChangeArrowheads="1"/>
          </p:cNvSpPr>
          <p:nvPr>
            <p:ph type="body" idx="1"/>
          </p:nvPr>
        </p:nvSpPr>
        <p:spPr>
          <a:xfrm>
            <a:off x="684213" y="1989138"/>
            <a:ext cx="8280400" cy="4535487"/>
          </a:xfrm>
        </p:spPr>
        <p:txBody>
          <a:bodyPr/>
          <a:lstStyle/>
          <a:p>
            <a:pPr marL="355600" indent="-355600" eaLnBrk="1" hangingPunct="1">
              <a:lnSpc>
                <a:spcPct val="120000"/>
              </a:lnSpc>
              <a:buFont typeface="Wingdings" panose="05000000000000000000" pitchFamily="2" charset="2"/>
              <a:buNone/>
            </a:pPr>
            <a:r>
              <a:rPr lang="en-US" altLang="zh-CN" sz="2400" smtClean="0"/>
              <a:t>    </a:t>
            </a:r>
            <a:r>
              <a:rPr lang="zh-CN" altLang="en-US" sz="2400" smtClean="0"/>
              <a:t>随着国民经济和国防事业的发展，微波技术应用愈来愈广泛，微波人才已成为</a:t>
            </a:r>
            <a:r>
              <a:rPr lang="zh-CN" altLang="en-US" sz="2400" smtClean="0">
                <a:latin typeface="Arial" panose="020B0604020202020204" pitchFamily="34" charset="0"/>
              </a:rPr>
              <a:t>“</a:t>
            </a:r>
            <a:r>
              <a:rPr lang="zh-CN" altLang="en-US" sz="2400" smtClean="0"/>
              <a:t>紧俏人才</a:t>
            </a:r>
            <a:r>
              <a:rPr lang="zh-CN" altLang="en-US" sz="2400" smtClean="0">
                <a:latin typeface="Arial" panose="020B0604020202020204" pitchFamily="34" charset="0"/>
              </a:rPr>
              <a:t>”</a:t>
            </a:r>
            <a:r>
              <a:rPr lang="zh-CN" altLang="en-US" sz="2400" smtClean="0"/>
              <a:t>，待遇相对较高。</a:t>
            </a:r>
          </a:p>
          <a:p>
            <a:pPr marL="355600" indent="-355600" eaLnBrk="1" hangingPunct="1">
              <a:lnSpc>
                <a:spcPct val="120000"/>
              </a:lnSpc>
              <a:buFont typeface="Wingdings" panose="05000000000000000000" pitchFamily="2" charset="2"/>
              <a:buNone/>
            </a:pPr>
            <a:r>
              <a:rPr lang="en-US" altLang="zh-CN" sz="2400" smtClean="0"/>
              <a:t>1</a:t>
            </a:r>
            <a:r>
              <a:rPr lang="zh-CN" altLang="en-US" sz="2400" smtClean="0"/>
              <a:t>、</a:t>
            </a:r>
            <a:r>
              <a:rPr lang="zh-CN" altLang="en-US" sz="2400" smtClean="0">
                <a:solidFill>
                  <a:srgbClr val="F8FE02"/>
                </a:solidFill>
              </a:rPr>
              <a:t>通信领域</a:t>
            </a:r>
            <a:r>
              <a:rPr lang="zh-CN" altLang="en-US" sz="2400" smtClean="0"/>
              <a:t>：通信容量要求大，频率向更高发展。手机、直放站、基站，微波集成电路</a:t>
            </a:r>
            <a:r>
              <a:rPr lang="en-US" altLang="zh-CN" sz="2400" smtClean="0"/>
              <a:t>(MMIC) </a:t>
            </a:r>
            <a:r>
              <a:rPr lang="zh-CN" altLang="en-US" sz="2400" smtClean="0"/>
              <a:t>、</a:t>
            </a:r>
            <a:r>
              <a:rPr lang="en-US" altLang="zh-CN" sz="2400" smtClean="0"/>
              <a:t>RFIC</a:t>
            </a:r>
            <a:r>
              <a:rPr lang="zh-CN" altLang="en-US" sz="2400" smtClean="0"/>
              <a:t>等。</a:t>
            </a:r>
          </a:p>
          <a:p>
            <a:pPr marL="355600" indent="-355600" eaLnBrk="1" hangingPunct="1">
              <a:lnSpc>
                <a:spcPct val="120000"/>
              </a:lnSpc>
              <a:buFont typeface="Wingdings" panose="05000000000000000000" pitchFamily="2" charset="2"/>
              <a:buNone/>
            </a:pPr>
            <a:r>
              <a:rPr lang="en-US" altLang="zh-CN" sz="2400" smtClean="0"/>
              <a:t>2</a:t>
            </a:r>
            <a:r>
              <a:rPr lang="zh-CN" altLang="en-US" sz="2400" smtClean="0"/>
              <a:t>、</a:t>
            </a:r>
            <a:r>
              <a:rPr lang="zh-CN" altLang="en-US" sz="2400" smtClean="0">
                <a:solidFill>
                  <a:srgbClr val="F8FE02"/>
                </a:solidFill>
              </a:rPr>
              <a:t>航空航天</a:t>
            </a:r>
            <a:r>
              <a:rPr lang="zh-CN" altLang="en-US" sz="2400" smtClean="0"/>
              <a:t>：微波遥感（对地观测、目标探测等）、星地通信</a:t>
            </a:r>
            <a:r>
              <a:rPr lang="en-US" altLang="zh-CN" sz="2400" smtClean="0"/>
              <a:t>(</a:t>
            </a:r>
            <a:r>
              <a:rPr lang="zh-CN" altLang="en-US" sz="2400" smtClean="0"/>
              <a:t>语音、图像传输）、监控雷达；</a:t>
            </a:r>
          </a:p>
          <a:p>
            <a:pPr marL="355600" indent="-355600" eaLnBrk="1" hangingPunct="1">
              <a:lnSpc>
                <a:spcPct val="120000"/>
              </a:lnSpc>
              <a:buFont typeface="Wingdings" panose="05000000000000000000" pitchFamily="2" charset="2"/>
              <a:buNone/>
            </a:pPr>
            <a:r>
              <a:rPr lang="en-US" altLang="zh-CN" sz="2400" smtClean="0"/>
              <a:t>3</a:t>
            </a:r>
            <a:r>
              <a:rPr lang="zh-CN" altLang="en-US" sz="2400" smtClean="0"/>
              <a:t>、</a:t>
            </a:r>
            <a:r>
              <a:rPr lang="zh-CN" altLang="en-US" sz="2400" smtClean="0">
                <a:solidFill>
                  <a:srgbClr val="F8FE02"/>
                </a:solidFill>
              </a:rPr>
              <a:t>国防事业</a:t>
            </a:r>
            <a:r>
              <a:rPr lang="zh-CN" altLang="en-US" sz="2400" smtClean="0"/>
              <a:t>：雷达、微波辐射计（目标无源探测、金属目标的攻击，如美陆军研制的用来攻击坦克的</a:t>
            </a:r>
            <a:r>
              <a:rPr lang="en-US" altLang="zh-CN" sz="2400" smtClean="0"/>
              <a:t>STAFF</a:t>
            </a:r>
            <a:r>
              <a:rPr lang="zh-CN" altLang="en-US" sz="2400" smtClean="0"/>
              <a:t>炮弹导引头 ）、大功率微波武器（对目标进行干扰和杀伤），微波制导。  </a:t>
            </a:r>
          </a:p>
        </p:txBody>
      </p:sp>
    </p:spTree>
  </p:cSld>
  <p:clrMapOvr>
    <a:masterClrMapping/>
  </p:clrMapOvr>
  <p:transition>
    <p:cove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06" name="Group 213"/>
          <p:cNvGrpSpPr>
            <a:grpSpLocks noChangeAspect="1"/>
          </p:cNvGrpSpPr>
          <p:nvPr/>
        </p:nvGrpSpPr>
        <p:grpSpPr bwMode="auto">
          <a:xfrm>
            <a:off x="1214438" y="2155825"/>
            <a:ext cx="7000875" cy="4702175"/>
            <a:chOff x="765" y="1358"/>
            <a:chExt cx="4410" cy="2962"/>
          </a:xfrm>
        </p:grpSpPr>
        <p:sp>
          <p:nvSpPr>
            <p:cNvPr id="72722" name="AutoShape 212"/>
            <p:cNvSpPr>
              <a:spLocks noChangeAspect="1" noChangeArrowheads="1" noTextEdit="1"/>
            </p:cNvSpPr>
            <p:nvPr/>
          </p:nvSpPr>
          <p:spPr bwMode="auto">
            <a:xfrm>
              <a:off x="765" y="1358"/>
              <a:ext cx="4410" cy="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72723" name="Group 218"/>
            <p:cNvGrpSpPr>
              <a:grpSpLocks/>
            </p:cNvGrpSpPr>
            <p:nvPr/>
          </p:nvGrpSpPr>
          <p:grpSpPr bwMode="auto">
            <a:xfrm>
              <a:off x="2355" y="1360"/>
              <a:ext cx="2767" cy="2949"/>
              <a:chOff x="2355" y="1360"/>
              <a:chExt cx="2767" cy="2949"/>
            </a:xfrm>
          </p:grpSpPr>
          <p:sp>
            <p:nvSpPr>
              <p:cNvPr id="72816" name="Rectangle 214"/>
              <p:cNvSpPr>
                <a:spLocks noChangeArrowheads="1"/>
              </p:cNvSpPr>
              <p:nvPr/>
            </p:nvSpPr>
            <p:spPr bwMode="auto">
              <a:xfrm>
                <a:off x="2355" y="1360"/>
                <a:ext cx="2767" cy="2948"/>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pic>
            <p:nvPicPr>
              <p:cNvPr id="72817" name="Picture 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 y="1361"/>
                <a:ext cx="2766" cy="2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818" name="Rectangle 216"/>
              <p:cNvSpPr>
                <a:spLocks noChangeArrowheads="1"/>
              </p:cNvSpPr>
              <p:nvPr/>
            </p:nvSpPr>
            <p:spPr bwMode="auto">
              <a:xfrm>
                <a:off x="2355" y="1360"/>
                <a:ext cx="2767" cy="2948"/>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72819" name="Rectangle 217"/>
              <p:cNvSpPr>
                <a:spLocks noChangeArrowheads="1"/>
              </p:cNvSpPr>
              <p:nvPr/>
            </p:nvSpPr>
            <p:spPr bwMode="auto">
              <a:xfrm>
                <a:off x="2355" y="1361"/>
                <a:ext cx="2766" cy="2948"/>
              </a:xfrm>
              <a:prstGeom prst="rect">
                <a:avLst/>
              </a:prstGeom>
              <a:noFill/>
              <a:ln w="6" cap="rnd">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grpSp>
        <p:grpSp>
          <p:nvGrpSpPr>
            <p:cNvPr id="72724" name="Group 223"/>
            <p:cNvGrpSpPr>
              <a:grpSpLocks/>
            </p:cNvGrpSpPr>
            <p:nvPr/>
          </p:nvGrpSpPr>
          <p:grpSpPr bwMode="auto">
            <a:xfrm>
              <a:off x="767" y="1360"/>
              <a:ext cx="1588" cy="2949"/>
              <a:chOff x="767" y="1360"/>
              <a:chExt cx="1588" cy="2949"/>
            </a:xfrm>
          </p:grpSpPr>
          <p:sp>
            <p:nvSpPr>
              <p:cNvPr id="72812" name="Rectangle 219"/>
              <p:cNvSpPr>
                <a:spLocks noChangeArrowheads="1"/>
              </p:cNvSpPr>
              <p:nvPr/>
            </p:nvSpPr>
            <p:spPr bwMode="auto">
              <a:xfrm>
                <a:off x="767" y="1360"/>
                <a:ext cx="1588" cy="2948"/>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pic>
            <p:nvPicPr>
              <p:cNvPr id="72813" name="Picture 2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1361"/>
                <a:ext cx="1587" cy="2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814" name="Rectangle 221"/>
              <p:cNvSpPr>
                <a:spLocks noChangeArrowheads="1"/>
              </p:cNvSpPr>
              <p:nvPr/>
            </p:nvSpPr>
            <p:spPr bwMode="auto">
              <a:xfrm>
                <a:off x="767" y="1360"/>
                <a:ext cx="1588" cy="2948"/>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72815" name="Rectangle 222"/>
              <p:cNvSpPr>
                <a:spLocks noChangeArrowheads="1"/>
              </p:cNvSpPr>
              <p:nvPr/>
            </p:nvSpPr>
            <p:spPr bwMode="auto">
              <a:xfrm>
                <a:off x="768" y="1361"/>
                <a:ext cx="1587" cy="2948"/>
              </a:xfrm>
              <a:prstGeom prst="rect">
                <a:avLst/>
              </a:prstGeom>
              <a:noFill/>
              <a:ln w="6" cap="rnd">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grpSp>
        <p:grpSp>
          <p:nvGrpSpPr>
            <p:cNvPr id="72725" name="Group 228"/>
            <p:cNvGrpSpPr>
              <a:grpSpLocks/>
            </p:cNvGrpSpPr>
            <p:nvPr/>
          </p:nvGrpSpPr>
          <p:grpSpPr bwMode="auto">
            <a:xfrm>
              <a:off x="767" y="1360"/>
              <a:ext cx="1588" cy="409"/>
              <a:chOff x="767" y="1360"/>
              <a:chExt cx="1588" cy="409"/>
            </a:xfrm>
          </p:grpSpPr>
          <p:sp>
            <p:nvSpPr>
              <p:cNvPr id="72808" name="Rectangle 224"/>
              <p:cNvSpPr>
                <a:spLocks noChangeArrowheads="1"/>
              </p:cNvSpPr>
              <p:nvPr/>
            </p:nvSpPr>
            <p:spPr bwMode="auto">
              <a:xfrm>
                <a:off x="767" y="1360"/>
                <a:ext cx="1588" cy="408"/>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pic>
            <p:nvPicPr>
              <p:cNvPr id="72809" name="Picture 2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1361"/>
                <a:ext cx="1587"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810" name="Rectangle 226"/>
              <p:cNvSpPr>
                <a:spLocks noChangeArrowheads="1"/>
              </p:cNvSpPr>
              <p:nvPr/>
            </p:nvSpPr>
            <p:spPr bwMode="auto">
              <a:xfrm>
                <a:off x="767" y="1360"/>
                <a:ext cx="1588" cy="408"/>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72811" name="Rectangle 227"/>
              <p:cNvSpPr>
                <a:spLocks noChangeArrowheads="1"/>
              </p:cNvSpPr>
              <p:nvPr/>
            </p:nvSpPr>
            <p:spPr bwMode="auto">
              <a:xfrm>
                <a:off x="768" y="1361"/>
                <a:ext cx="1587" cy="408"/>
              </a:xfrm>
              <a:prstGeom prst="rect">
                <a:avLst/>
              </a:prstGeom>
              <a:noFill/>
              <a:ln w="6" cap="rnd">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grpSp>
        <p:sp>
          <p:nvSpPr>
            <p:cNvPr id="72726" name="Rectangle 229"/>
            <p:cNvSpPr>
              <a:spLocks noChangeArrowheads="1"/>
            </p:cNvSpPr>
            <p:nvPr/>
          </p:nvSpPr>
          <p:spPr bwMode="auto">
            <a:xfrm>
              <a:off x="1177" y="1483"/>
              <a:ext cx="480"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400" b="0">
                  <a:solidFill>
                    <a:srgbClr val="66FF33"/>
                  </a:solidFill>
                  <a:latin typeface="黑体" panose="02010609060101010101" pitchFamily="49" charset="-122"/>
                  <a:ea typeface="仿宋_GB2312" pitchFamily="49" charset="-122"/>
                </a:rPr>
                <a:t>先修课程</a:t>
              </a:r>
              <a:endParaRPr lang="zh-CN" altLang="zh-CN" sz="1800">
                <a:solidFill>
                  <a:schemeClr val="tx1"/>
                </a:solidFill>
                <a:latin typeface="Times New Roman" panose="02020603050405020304" pitchFamily="18" charset="0"/>
                <a:ea typeface="仿宋_GB2312" pitchFamily="49" charset="-122"/>
              </a:endParaRPr>
            </a:p>
          </p:txBody>
        </p:sp>
        <p:grpSp>
          <p:nvGrpSpPr>
            <p:cNvPr id="72727" name="Group 234"/>
            <p:cNvGrpSpPr>
              <a:grpSpLocks/>
            </p:cNvGrpSpPr>
            <p:nvPr/>
          </p:nvGrpSpPr>
          <p:grpSpPr bwMode="auto">
            <a:xfrm>
              <a:off x="2355" y="1360"/>
              <a:ext cx="2767" cy="409"/>
              <a:chOff x="2355" y="1360"/>
              <a:chExt cx="2767" cy="409"/>
            </a:xfrm>
          </p:grpSpPr>
          <p:sp>
            <p:nvSpPr>
              <p:cNvPr id="72804" name="Rectangle 230"/>
              <p:cNvSpPr>
                <a:spLocks noChangeArrowheads="1"/>
              </p:cNvSpPr>
              <p:nvPr/>
            </p:nvSpPr>
            <p:spPr bwMode="auto">
              <a:xfrm>
                <a:off x="2355" y="1360"/>
                <a:ext cx="2767" cy="408"/>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pic>
            <p:nvPicPr>
              <p:cNvPr id="72805" name="Picture 2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5" y="1361"/>
                <a:ext cx="276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806" name="Rectangle 232"/>
              <p:cNvSpPr>
                <a:spLocks noChangeArrowheads="1"/>
              </p:cNvSpPr>
              <p:nvPr/>
            </p:nvSpPr>
            <p:spPr bwMode="auto">
              <a:xfrm>
                <a:off x="2355" y="1360"/>
                <a:ext cx="2767" cy="408"/>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sp>
            <p:nvSpPr>
              <p:cNvPr id="72807" name="Rectangle 233"/>
              <p:cNvSpPr>
                <a:spLocks noChangeArrowheads="1"/>
              </p:cNvSpPr>
              <p:nvPr/>
            </p:nvSpPr>
            <p:spPr bwMode="auto">
              <a:xfrm>
                <a:off x="2355" y="1361"/>
                <a:ext cx="2766" cy="408"/>
              </a:xfrm>
              <a:prstGeom prst="rect">
                <a:avLst/>
              </a:prstGeom>
              <a:noFill/>
              <a:ln w="6" cap="rnd">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grpSp>
        <p:sp>
          <p:nvSpPr>
            <p:cNvPr id="72728" name="Rectangle 235"/>
            <p:cNvSpPr>
              <a:spLocks noChangeArrowheads="1"/>
            </p:cNvSpPr>
            <p:nvPr/>
          </p:nvSpPr>
          <p:spPr bwMode="auto">
            <a:xfrm>
              <a:off x="3354" y="1483"/>
              <a:ext cx="480"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400" b="0">
                  <a:solidFill>
                    <a:srgbClr val="66FF33"/>
                  </a:solidFill>
                  <a:latin typeface="黑体" panose="02010609060101010101" pitchFamily="49" charset="-122"/>
                  <a:ea typeface="仿宋_GB2312" pitchFamily="49" charset="-122"/>
                </a:rPr>
                <a:t>参考书目</a:t>
              </a:r>
              <a:endParaRPr lang="zh-CN" altLang="zh-CN" sz="1800">
                <a:solidFill>
                  <a:schemeClr val="tx1"/>
                </a:solidFill>
                <a:latin typeface="Times New Roman" panose="02020603050405020304" pitchFamily="18" charset="0"/>
                <a:ea typeface="仿宋_GB2312" pitchFamily="49" charset="-122"/>
              </a:endParaRPr>
            </a:p>
          </p:txBody>
        </p:sp>
        <p:sp>
          <p:nvSpPr>
            <p:cNvPr id="72729" name="Rectangle 236"/>
            <p:cNvSpPr>
              <a:spLocks noChangeArrowheads="1"/>
            </p:cNvSpPr>
            <p:nvPr/>
          </p:nvSpPr>
          <p:spPr bwMode="auto">
            <a:xfrm>
              <a:off x="978" y="1978"/>
              <a:ext cx="24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1.</a:t>
              </a:r>
              <a:endParaRPr lang="zh-CN" altLang="zh-CN" sz="1800">
                <a:solidFill>
                  <a:schemeClr val="tx1"/>
                </a:solidFill>
                <a:latin typeface="Times New Roman" panose="02020603050405020304" pitchFamily="18" charset="0"/>
                <a:ea typeface="仿宋_GB2312" pitchFamily="49" charset="-122"/>
              </a:endParaRPr>
            </a:p>
          </p:txBody>
        </p:sp>
        <p:sp>
          <p:nvSpPr>
            <p:cNvPr id="72730" name="Rectangle 237"/>
            <p:cNvSpPr>
              <a:spLocks noChangeArrowheads="1"/>
            </p:cNvSpPr>
            <p:nvPr/>
          </p:nvSpPr>
          <p:spPr bwMode="auto">
            <a:xfrm>
              <a:off x="1138" y="1978"/>
              <a:ext cx="48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电磁场理论</a:t>
              </a:r>
              <a:endParaRPr lang="zh-CN" altLang="zh-CN" sz="1800">
                <a:solidFill>
                  <a:schemeClr val="tx1"/>
                </a:solidFill>
                <a:latin typeface="Times New Roman" panose="02020603050405020304" pitchFamily="18" charset="0"/>
                <a:ea typeface="仿宋_GB2312" pitchFamily="49" charset="-122"/>
              </a:endParaRPr>
            </a:p>
          </p:txBody>
        </p:sp>
        <p:sp>
          <p:nvSpPr>
            <p:cNvPr id="72731" name="Rectangle 238"/>
            <p:cNvSpPr>
              <a:spLocks noChangeArrowheads="1"/>
            </p:cNvSpPr>
            <p:nvPr/>
          </p:nvSpPr>
          <p:spPr bwMode="auto">
            <a:xfrm>
              <a:off x="978" y="2266"/>
              <a:ext cx="24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2.</a:t>
              </a:r>
              <a:endParaRPr lang="zh-CN" altLang="zh-CN" sz="1800">
                <a:solidFill>
                  <a:schemeClr val="tx1"/>
                </a:solidFill>
                <a:latin typeface="Times New Roman" panose="02020603050405020304" pitchFamily="18" charset="0"/>
                <a:ea typeface="仿宋_GB2312" pitchFamily="49" charset="-122"/>
              </a:endParaRPr>
            </a:p>
          </p:txBody>
        </p:sp>
        <p:sp>
          <p:nvSpPr>
            <p:cNvPr id="72732" name="Rectangle 239"/>
            <p:cNvSpPr>
              <a:spLocks noChangeArrowheads="1"/>
            </p:cNvSpPr>
            <p:nvPr/>
          </p:nvSpPr>
          <p:spPr bwMode="auto">
            <a:xfrm>
              <a:off x="1138" y="2266"/>
              <a:ext cx="40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线性代数</a:t>
              </a:r>
              <a:endParaRPr lang="zh-CN" altLang="zh-CN" sz="1800">
                <a:solidFill>
                  <a:schemeClr val="tx1"/>
                </a:solidFill>
                <a:latin typeface="Times New Roman" panose="02020603050405020304" pitchFamily="18" charset="0"/>
                <a:ea typeface="仿宋_GB2312" pitchFamily="49" charset="-122"/>
              </a:endParaRPr>
            </a:p>
          </p:txBody>
        </p:sp>
        <p:sp>
          <p:nvSpPr>
            <p:cNvPr id="72733" name="Rectangle 240"/>
            <p:cNvSpPr>
              <a:spLocks noChangeArrowheads="1"/>
            </p:cNvSpPr>
            <p:nvPr/>
          </p:nvSpPr>
          <p:spPr bwMode="auto">
            <a:xfrm>
              <a:off x="978" y="2554"/>
              <a:ext cx="24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3.</a:t>
              </a:r>
              <a:endParaRPr lang="zh-CN" altLang="zh-CN" sz="1800">
                <a:solidFill>
                  <a:schemeClr val="tx1"/>
                </a:solidFill>
                <a:latin typeface="Times New Roman" panose="02020603050405020304" pitchFamily="18" charset="0"/>
                <a:ea typeface="仿宋_GB2312" pitchFamily="49" charset="-122"/>
              </a:endParaRPr>
            </a:p>
          </p:txBody>
        </p:sp>
        <p:sp>
          <p:nvSpPr>
            <p:cNvPr id="72734" name="Rectangle 241"/>
            <p:cNvSpPr>
              <a:spLocks noChangeArrowheads="1"/>
            </p:cNvSpPr>
            <p:nvPr/>
          </p:nvSpPr>
          <p:spPr bwMode="auto">
            <a:xfrm>
              <a:off x="1138" y="2554"/>
              <a:ext cx="48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信号与系统</a:t>
              </a:r>
              <a:endParaRPr lang="zh-CN" altLang="zh-CN" sz="1800">
                <a:solidFill>
                  <a:schemeClr val="tx1"/>
                </a:solidFill>
                <a:latin typeface="Times New Roman" panose="02020603050405020304" pitchFamily="18" charset="0"/>
                <a:ea typeface="仿宋_GB2312" pitchFamily="49" charset="-122"/>
              </a:endParaRPr>
            </a:p>
          </p:txBody>
        </p:sp>
        <p:sp>
          <p:nvSpPr>
            <p:cNvPr id="72735" name="Rectangle 242"/>
            <p:cNvSpPr>
              <a:spLocks noChangeArrowheads="1"/>
            </p:cNvSpPr>
            <p:nvPr/>
          </p:nvSpPr>
          <p:spPr bwMode="auto">
            <a:xfrm>
              <a:off x="962" y="1961"/>
              <a:ext cx="24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1.</a:t>
              </a:r>
              <a:endParaRPr lang="zh-CN" altLang="zh-CN" sz="1800">
                <a:solidFill>
                  <a:schemeClr val="tx1"/>
                </a:solidFill>
                <a:latin typeface="Times New Roman" panose="02020603050405020304" pitchFamily="18" charset="0"/>
                <a:ea typeface="仿宋_GB2312" pitchFamily="49" charset="-122"/>
              </a:endParaRPr>
            </a:p>
          </p:txBody>
        </p:sp>
        <p:sp>
          <p:nvSpPr>
            <p:cNvPr id="72736" name="Rectangle 243"/>
            <p:cNvSpPr>
              <a:spLocks noChangeArrowheads="1"/>
            </p:cNvSpPr>
            <p:nvPr/>
          </p:nvSpPr>
          <p:spPr bwMode="auto">
            <a:xfrm>
              <a:off x="1122" y="1961"/>
              <a:ext cx="48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电磁场理论</a:t>
              </a:r>
              <a:endParaRPr lang="zh-CN" altLang="zh-CN" sz="1800">
                <a:solidFill>
                  <a:schemeClr val="tx1"/>
                </a:solidFill>
                <a:latin typeface="Times New Roman" panose="02020603050405020304" pitchFamily="18" charset="0"/>
                <a:ea typeface="仿宋_GB2312" pitchFamily="49" charset="-122"/>
              </a:endParaRPr>
            </a:p>
          </p:txBody>
        </p:sp>
        <p:sp>
          <p:nvSpPr>
            <p:cNvPr id="72737" name="Rectangle 244"/>
            <p:cNvSpPr>
              <a:spLocks noChangeArrowheads="1"/>
            </p:cNvSpPr>
            <p:nvPr/>
          </p:nvSpPr>
          <p:spPr bwMode="auto">
            <a:xfrm>
              <a:off x="962" y="2249"/>
              <a:ext cx="24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2.</a:t>
              </a:r>
              <a:endParaRPr lang="zh-CN" altLang="zh-CN" sz="1800">
                <a:solidFill>
                  <a:schemeClr val="tx1"/>
                </a:solidFill>
                <a:latin typeface="Times New Roman" panose="02020603050405020304" pitchFamily="18" charset="0"/>
                <a:ea typeface="仿宋_GB2312" pitchFamily="49" charset="-122"/>
              </a:endParaRPr>
            </a:p>
          </p:txBody>
        </p:sp>
        <p:sp>
          <p:nvSpPr>
            <p:cNvPr id="72738" name="Rectangle 245"/>
            <p:cNvSpPr>
              <a:spLocks noChangeArrowheads="1"/>
            </p:cNvSpPr>
            <p:nvPr/>
          </p:nvSpPr>
          <p:spPr bwMode="auto">
            <a:xfrm>
              <a:off x="1122" y="2249"/>
              <a:ext cx="40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线性代数</a:t>
              </a:r>
              <a:endParaRPr lang="zh-CN" altLang="zh-CN" sz="1800">
                <a:solidFill>
                  <a:schemeClr val="tx1"/>
                </a:solidFill>
                <a:latin typeface="Times New Roman" panose="02020603050405020304" pitchFamily="18" charset="0"/>
                <a:ea typeface="仿宋_GB2312" pitchFamily="49" charset="-122"/>
              </a:endParaRPr>
            </a:p>
          </p:txBody>
        </p:sp>
        <p:sp>
          <p:nvSpPr>
            <p:cNvPr id="72739" name="Rectangle 246"/>
            <p:cNvSpPr>
              <a:spLocks noChangeArrowheads="1"/>
            </p:cNvSpPr>
            <p:nvPr/>
          </p:nvSpPr>
          <p:spPr bwMode="auto">
            <a:xfrm>
              <a:off x="962" y="2537"/>
              <a:ext cx="24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3.</a:t>
              </a:r>
              <a:endParaRPr lang="zh-CN" altLang="zh-CN" sz="1800">
                <a:solidFill>
                  <a:schemeClr val="tx1"/>
                </a:solidFill>
                <a:latin typeface="Times New Roman" panose="02020603050405020304" pitchFamily="18" charset="0"/>
                <a:ea typeface="仿宋_GB2312" pitchFamily="49" charset="-122"/>
              </a:endParaRPr>
            </a:p>
          </p:txBody>
        </p:sp>
        <p:sp>
          <p:nvSpPr>
            <p:cNvPr id="72740" name="Rectangle 247"/>
            <p:cNvSpPr>
              <a:spLocks noChangeArrowheads="1"/>
            </p:cNvSpPr>
            <p:nvPr/>
          </p:nvSpPr>
          <p:spPr bwMode="auto">
            <a:xfrm>
              <a:off x="1122" y="2537"/>
              <a:ext cx="48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信号与系统</a:t>
              </a:r>
              <a:endParaRPr lang="zh-CN" altLang="zh-CN" sz="1800">
                <a:solidFill>
                  <a:schemeClr val="tx1"/>
                </a:solidFill>
                <a:latin typeface="Times New Roman" panose="02020603050405020304" pitchFamily="18" charset="0"/>
                <a:ea typeface="仿宋_GB2312" pitchFamily="49" charset="-122"/>
              </a:endParaRPr>
            </a:p>
          </p:txBody>
        </p:sp>
        <p:sp>
          <p:nvSpPr>
            <p:cNvPr id="72741" name="Rectangle 248"/>
            <p:cNvSpPr>
              <a:spLocks noChangeArrowheads="1"/>
            </p:cNvSpPr>
            <p:nvPr/>
          </p:nvSpPr>
          <p:spPr bwMode="auto">
            <a:xfrm>
              <a:off x="2475" y="1894"/>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教材</a:t>
              </a:r>
              <a:endParaRPr lang="zh-CN" altLang="zh-CN" sz="1800">
                <a:solidFill>
                  <a:schemeClr val="tx1"/>
                </a:solidFill>
                <a:latin typeface="Times New Roman" panose="02020603050405020304" pitchFamily="18" charset="0"/>
                <a:ea typeface="仿宋_GB2312" pitchFamily="49" charset="-122"/>
              </a:endParaRPr>
            </a:p>
          </p:txBody>
        </p:sp>
        <p:sp>
          <p:nvSpPr>
            <p:cNvPr id="72742" name="Rectangle 249"/>
            <p:cNvSpPr>
              <a:spLocks noChangeArrowheads="1"/>
            </p:cNvSpPr>
            <p:nvPr/>
          </p:nvSpPr>
          <p:spPr bwMode="auto">
            <a:xfrm>
              <a:off x="2795" y="1894"/>
              <a:ext cx="16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a:t>
              </a:r>
              <a:endParaRPr lang="zh-CN" altLang="zh-CN" sz="1800">
                <a:solidFill>
                  <a:schemeClr val="tx1"/>
                </a:solidFill>
                <a:latin typeface="Times New Roman" panose="02020603050405020304" pitchFamily="18" charset="0"/>
                <a:ea typeface="仿宋_GB2312" pitchFamily="49" charset="-122"/>
              </a:endParaRPr>
            </a:p>
          </p:txBody>
        </p:sp>
        <p:sp>
          <p:nvSpPr>
            <p:cNvPr id="72743" name="Rectangle 250"/>
            <p:cNvSpPr>
              <a:spLocks noChangeArrowheads="1"/>
            </p:cNvSpPr>
            <p:nvPr/>
          </p:nvSpPr>
          <p:spPr bwMode="auto">
            <a:xfrm>
              <a:off x="2875" y="1894"/>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a:t>
              </a:r>
              <a:endParaRPr lang="zh-CN" altLang="zh-CN" sz="1800">
                <a:solidFill>
                  <a:schemeClr val="tx1"/>
                </a:solidFill>
                <a:latin typeface="Times New Roman" panose="02020603050405020304" pitchFamily="18" charset="0"/>
                <a:ea typeface="仿宋_GB2312" pitchFamily="49" charset="-122"/>
              </a:endParaRPr>
            </a:p>
          </p:txBody>
        </p:sp>
        <p:sp>
          <p:nvSpPr>
            <p:cNvPr id="72744" name="Rectangle 251"/>
            <p:cNvSpPr>
              <a:spLocks noChangeArrowheads="1"/>
            </p:cNvSpPr>
            <p:nvPr/>
          </p:nvSpPr>
          <p:spPr bwMode="auto">
            <a:xfrm>
              <a:off x="3035" y="1894"/>
              <a:ext cx="56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微波技术基础</a:t>
              </a:r>
              <a:endParaRPr lang="zh-CN" altLang="zh-CN" sz="1800">
                <a:solidFill>
                  <a:schemeClr val="tx1"/>
                </a:solidFill>
                <a:latin typeface="Times New Roman" panose="02020603050405020304" pitchFamily="18" charset="0"/>
                <a:ea typeface="仿宋_GB2312" pitchFamily="49" charset="-122"/>
              </a:endParaRPr>
            </a:p>
          </p:txBody>
        </p:sp>
        <p:sp>
          <p:nvSpPr>
            <p:cNvPr id="72745" name="Rectangle 252"/>
            <p:cNvSpPr>
              <a:spLocks noChangeArrowheads="1"/>
            </p:cNvSpPr>
            <p:nvPr/>
          </p:nvSpPr>
          <p:spPr bwMode="auto">
            <a:xfrm>
              <a:off x="3995" y="1894"/>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a:t>
              </a:r>
              <a:endParaRPr lang="zh-CN" altLang="zh-CN" sz="1800">
                <a:solidFill>
                  <a:schemeClr val="tx1"/>
                </a:solidFill>
                <a:latin typeface="Times New Roman" panose="02020603050405020304" pitchFamily="18" charset="0"/>
                <a:ea typeface="仿宋_GB2312" pitchFamily="49" charset="-122"/>
              </a:endParaRPr>
            </a:p>
          </p:txBody>
        </p:sp>
        <p:sp>
          <p:nvSpPr>
            <p:cNvPr id="72746" name="Rectangle 254"/>
            <p:cNvSpPr>
              <a:spLocks noChangeArrowheads="1"/>
            </p:cNvSpPr>
            <p:nvPr/>
          </p:nvSpPr>
          <p:spPr bwMode="auto">
            <a:xfrm>
              <a:off x="2875" y="2220"/>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zh-CN" sz="1800">
                <a:solidFill>
                  <a:schemeClr val="tx1"/>
                </a:solidFill>
                <a:latin typeface="Times New Roman" panose="02020603050405020304" pitchFamily="18" charset="0"/>
                <a:ea typeface="仿宋_GB2312" pitchFamily="49" charset="-122"/>
              </a:endParaRPr>
            </a:p>
          </p:txBody>
        </p:sp>
        <p:sp>
          <p:nvSpPr>
            <p:cNvPr id="72747" name="Rectangle 256"/>
            <p:cNvSpPr>
              <a:spLocks noChangeArrowheads="1"/>
            </p:cNvSpPr>
            <p:nvPr/>
          </p:nvSpPr>
          <p:spPr bwMode="auto">
            <a:xfrm>
              <a:off x="3995" y="2220"/>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zh-CN" sz="1800">
                <a:solidFill>
                  <a:schemeClr val="tx1"/>
                </a:solidFill>
                <a:latin typeface="Times New Roman" panose="02020603050405020304" pitchFamily="18" charset="0"/>
                <a:ea typeface="仿宋_GB2312" pitchFamily="49" charset="-122"/>
              </a:endParaRPr>
            </a:p>
          </p:txBody>
        </p:sp>
        <p:sp>
          <p:nvSpPr>
            <p:cNvPr id="72748" name="Rectangle 257"/>
            <p:cNvSpPr>
              <a:spLocks noChangeArrowheads="1"/>
            </p:cNvSpPr>
            <p:nvPr/>
          </p:nvSpPr>
          <p:spPr bwMode="auto">
            <a:xfrm>
              <a:off x="2475" y="2512"/>
              <a:ext cx="32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参考书</a:t>
              </a:r>
              <a:endParaRPr lang="zh-CN" altLang="zh-CN" sz="1800">
                <a:solidFill>
                  <a:schemeClr val="tx1"/>
                </a:solidFill>
                <a:latin typeface="Times New Roman" panose="02020603050405020304" pitchFamily="18" charset="0"/>
                <a:ea typeface="仿宋_GB2312" pitchFamily="49" charset="-122"/>
              </a:endParaRPr>
            </a:p>
          </p:txBody>
        </p:sp>
        <p:sp>
          <p:nvSpPr>
            <p:cNvPr id="72749" name="Rectangle 258"/>
            <p:cNvSpPr>
              <a:spLocks noChangeArrowheads="1"/>
            </p:cNvSpPr>
            <p:nvPr/>
          </p:nvSpPr>
          <p:spPr bwMode="auto">
            <a:xfrm>
              <a:off x="2956" y="2512"/>
              <a:ext cx="16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a:t>
              </a:r>
              <a:endParaRPr lang="zh-CN" altLang="zh-CN" sz="1800">
                <a:solidFill>
                  <a:schemeClr val="tx1"/>
                </a:solidFill>
                <a:latin typeface="Times New Roman" panose="02020603050405020304" pitchFamily="18" charset="0"/>
                <a:ea typeface="仿宋_GB2312" pitchFamily="49" charset="-122"/>
              </a:endParaRPr>
            </a:p>
          </p:txBody>
        </p:sp>
        <p:sp>
          <p:nvSpPr>
            <p:cNvPr id="72750" name="Rectangle 259"/>
            <p:cNvSpPr>
              <a:spLocks noChangeArrowheads="1"/>
            </p:cNvSpPr>
            <p:nvPr/>
          </p:nvSpPr>
          <p:spPr bwMode="auto">
            <a:xfrm>
              <a:off x="2475" y="2800"/>
              <a:ext cx="24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1.</a:t>
              </a:r>
              <a:endParaRPr lang="zh-CN" altLang="zh-CN" sz="1800">
                <a:solidFill>
                  <a:schemeClr val="tx1"/>
                </a:solidFill>
                <a:latin typeface="Times New Roman" panose="02020603050405020304" pitchFamily="18" charset="0"/>
                <a:ea typeface="仿宋_GB2312" pitchFamily="49" charset="-122"/>
              </a:endParaRPr>
            </a:p>
          </p:txBody>
        </p:sp>
        <p:sp>
          <p:nvSpPr>
            <p:cNvPr id="72751" name="Rectangle 260"/>
            <p:cNvSpPr>
              <a:spLocks noChangeArrowheads="1"/>
            </p:cNvSpPr>
            <p:nvPr/>
          </p:nvSpPr>
          <p:spPr bwMode="auto">
            <a:xfrm>
              <a:off x="2635" y="2800"/>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a:t>
              </a:r>
              <a:endParaRPr lang="zh-CN" altLang="zh-CN" sz="1800">
                <a:solidFill>
                  <a:schemeClr val="tx1"/>
                </a:solidFill>
                <a:latin typeface="Times New Roman" panose="02020603050405020304" pitchFamily="18" charset="0"/>
                <a:ea typeface="仿宋_GB2312" pitchFamily="49" charset="-122"/>
              </a:endParaRPr>
            </a:p>
          </p:txBody>
        </p:sp>
        <p:sp>
          <p:nvSpPr>
            <p:cNvPr id="72752" name="Rectangle 261"/>
            <p:cNvSpPr>
              <a:spLocks noChangeArrowheads="1"/>
            </p:cNvSpPr>
            <p:nvPr/>
          </p:nvSpPr>
          <p:spPr bwMode="auto">
            <a:xfrm>
              <a:off x="2795" y="2800"/>
              <a:ext cx="72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电磁场与微波技术</a:t>
              </a:r>
              <a:endParaRPr lang="zh-CN" altLang="zh-CN" sz="1800">
                <a:solidFill>
                  <a:schemeClr val="tx1"/>
                </a:solidFill>
                <a:latin typeface="Times New Roman" panose="02020603050405020304" pitchFamily="18" charset="0"/>
                <a:ea typeface="仿宋_GB2312" pitchFamily="49" charset="-122"/>
              </a:endParaRPr>
            </a:p>
          </p:txBody>
        </p:sp>
        <p:sp>
          <p:nvSpPr>
            <p:cNvPr id="72753" name="Rectangle 262"/>
            <p:cNvSpPr>
              <a:spLocks noChangeArrowheads="1"/>
            </p:cNvSpPr>
            <p:nvPr/>
          </p:nvSpPr>
          <p:spPr bwMode="auto">
            <a:xfrm>
              <a:off x="4075" y="2800"/>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a:t>
              </a:r>
              <a:endParaRPr lang="zh-CN" altLang="zh-CN" sz="1800">
                <a:solidFill>
                  <a:schemeClr val="tx1"/>
                </a:solidFill>
                <a:latin typeface="Times New Roman" panose="02020603050405020304" pitchFamily="18" charset="0"/>
                <a:ea typeface="仿宋_GB2312" pitchFamily="49" charset="-122"/>
              </a:endParaRPr>
            </a:p>
          </p:txBody>
        </p:sp>
        <p:sp>
          <p:nvSpPr>
            <p:cNvPr id="72754" name="Rectangle 263"/>
            <p:cNvSpPr>
              <a:spLocks noChangeArrowheads="1"/>
            </p:cNvSpPr>
            <p:nvPr/>
          </p:nvSpPr>
          <p:spPr bwMode="auto">
            <a:xfrm>
              <a:off x="4235" y="2800"/>
              <a:ext cx="32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李绪益</a:t>
              </a:r>
              <a:endParaRPr lang="zh-CN" altLang="zh-CN" sz="1800">
                <a:solidFill>
                  <a:schemeClr val="tx1"/>
                </a:solidFill>
                <a:latin typeface="Times New Roman" panose="02020603050405020304" pitchFamily="18" charset="0"/>
                <a:ea typeface="仿宋_GB2312" pitchFamily="49" charset="-122"/>
              </a:endParaRPr>
            </a:p>
          </p:txBody>
        </p:sp>
        <p:sp>
          <p:nvSpPr>
            <p:cNvPr id="72755" name="Rectangle 264"/>
            <p:cNvSpPr>
              <a:spLocks noChangeArrowheads="1"/>
            </p:cNvSpPr>
            <p:nvPr/>
          </p:nvSpPr>
          <p:spPr bwMode="auto">
            <a:xfrm>
              <a:off x="4795" y="2800"/>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华南</a:t>
              </a:r>
              <a:endParaRPr lang="zh-CN" altLang="zh-CN" sz="1800">
                <a:solidFill>
                  <a:schemeClr val="tx1"/>
                </a:solidFill>
                <a:latin typeface="Times New Roman" panose="02020603050405020304" pitchFamily="18" charset="0"/>
                <a:ea typeface="仿宋_GB2312" pitchFamily="49" charset="-122"/>
              </a:endParaRPr>
            </a:p>
          </p:txBody>
        </p:sp>
        <p:sp>
          <p:nvSpPr>
            <p:cNvPr id="72756" name="Rectangle 265"/>
            <p:cNvSpPr>
              <a:spLocks noChangeArrowheads="1"/>
            </p:cNvSpPr>
            <p:nvPr/>
          </p:nvSpPr>
          <p:spPr bwMode="auto">
            <a:xfrm>
              <a:off x="2691" y="2992"/>
              <a:ext cx="64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理工大学出版社</a:t>
              </a:r>
              <a:endParaRPr lang="zh-CN" altLang="zh-CN" sz="1800">
                <a:solidFill>
                  <a:schemeClr val="tx1"/>
                </a:solidFill>
                <a:latin typeface="Times New Roman" panose="02020603050405020304" pitchFamily="18" charset="0"/>
                <a:ea typeface="仿宋_GB2312" pitchFamily="49" charset="-122"/>
              </a:endParaRPr>
            </a:p>
          </p:txBody>
        </p:sp>
        <p:sp>
          <p:nvSpPr>
            <p:cNvPr id="72757" name="Rectangle 266"/>
            <p:cNvSpPr>
              <a:spLocks noChangeArrowheads="1"/>
            </p:cNvSpPr>
            <p:nvPr/>
          </p:nvSpPr>
          <p:spPr bwMode="auto">
            <a:xfrm>
              <a:off x="2475" y="3280"/>
              <a:ext cx="24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3.</a:t>
              </a:r>
              <a:endParaRPr lang="zh-CN" altLang="zh-CN" sz="1800">
                <a:solidFill>
                  <a:schemeClr val="tx1"/>
                </a:solidFill>
                <a:latin typeface="Times New Roman" panose="02020603050405020304" pitchFamily="18" charset="0"/>
                <a:ea typeface="仿宋_GB2312" pitchFamily="49" charset="-122"/>
              </a:endParaRPr>
            </a:p>
          </p:txBody>
        </p:sp>
        <p:sp>
          <p:nvSpPr>
            <p:cNvPr id="72758" name="Rectangle 267"/>
            <p:cNvSpPr>
              <a:spLocks noChangeArrowheads="1"/>
            </p:cNvSpPr>
            <p:nvPr/>
          </p:nvSpPr>
          <p:spPr bwMode="auto">
            <a:xfrm>
              <a:off x="2635" y="3280"/>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a:t>
              </a:r>
              <a:endParaRPr lang="zh-CN" altLang="zh-CN" sz="1800">
                <a:solidFill>
                  <a:schemeClr val="tx1"/>
                </a:solidFill>
                <a:latin typeface="Times New Roman" panose="02020603050405020304" pitchFamily="18" charset="0"/>
                <a:ea typeface="仿宋_GB2312" pitchFamily="49" charset="-122"/>
              </a:endParaRPr>
            </a:p>
          </p:txBody>
        </p:sp>
        <p:sp>
          <p:nvSpPr>
            <p:cNvPr id="72759" name="Rectangle 268"/>
            <p:cNvSpPr>
              <a:spLocks noChangeArrowheads="1"/>
            </p:cNvSpPr>
            <p:nvPr/>
          </p:nvSpPr>
          <p:spPr bwMode="auto">
            <a:xfrm>
              <a:off x="2795" y="3280"/>
              <a:ext cx="56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微波技术基础</a:t>
              </a:r>
              <a:endParaRPr lang="zh-CN" altLang="zh-CN" sz="1800">
                <a:solidFill>
                  <a:schemeClr val="tx1"/>
                </a:solidFill>
                <a:latin typeface="Times New Roman" panose="02020603050405020304" pitchFamily="18" charset="0"/>
                <a:ea typeface="仿宋_GB2312" pitchFamily="49" charset="-122"/>
              </a:endParaRPr>
            </a:p>
          </p:txBody>
        </p:sp>
        <p:sp>
          <p:nvSpPr>
            <p:cNvPr id="72760" name="Rectangle 269"/>
            <p:cNvSpPr>
              <a:spLocks noChangeArrowheads="1"/>
            </p:cNvSpPr>
            <p:nvPr/>
          </p:nvSpPr>
          <p:spPr bwMode="auto">
            <a:xfrm>
              <a:off x="3755" y="3280"/>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a:t>
              </a:r>
              <a:endParaRPr lang="zh-CN" altLang="zh-CN" sz="1800">
                <a:solidFill>
                  <a:schemeClr val="tx1"/>
                </a:solidFill>
                <a:latin typeface="Times New Roman" panose="02020603050405020304" pitchFamily="18" charset="0"/>
                <a:ea typeface="仿宋_GB2312" pitchFamily="49" charset="-122"/>
              </a:endParaRPr>
            </a:p>
          </p:txBody>
        </p:sp>
        <p:sp>
          <p:nvSpPr>
            <p:cNvPr id="72761" name="Rectangle 270"/>
            <p:cNvSpPr>
              <a:spLocks noChangeArrowheads="1"/>
            </p:cNvSpPr>
            <p:nvPr/>
          </p:nvSpPr>
          <p:spPr bwMode="auto">
            <a:xfrm>
              <a:off x="3915" y="3280"/>
              <a:ext cx="32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廖承恩</a:t>
              </a:r>
              <a:endParaRPr lang="zh-CN" altLang="zh-CN" sz="1800">
                <a:solidFill>
                  <a:schemeClr val="tx1"/>
                </a:solidFill>
                <a:latin typeface="Times New Roman" panose="02020603050405020304" pitchFamily="18" charset="0"/>
                <a:ea typeface="仿宋_GB2312" pitchFamily="49" charset="-122"/>
              </a:endParaRPr>
            </a:p>
          </p:txBody>
        </p:sp>
        <p:sp>
          <p:nvSpPr>
            <p:cNvPr id="72762" name="Rectangle 271"/>
            <p:cNvSpPr>
              <a:spLocks noChangeArrowheads="1"/>
            </p:cNvSpPr>
            <p:nvPr/>
          </p:nvSpPr>
          <p:spPr bwMode="auto">
            <a:xfrm>
              <a:off x="4474" y="3280"/>
              <a:ext cx="40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国防工业</a:t>
              </a:r>
              <a:endParaRPr lang="zh-CN" altLang="zh-CN" sz="1800">
                <a:solidFill>
                  <a:schemeClr val="tx1"/>
                </a:solidFill>
                <a:latin typeface="Times New Roman" panose="02020603050405020304" pitchFamily="18" charset="0"/>
                <a:ea typeface="仿宋_GB2312" pitchFamily="49" charset="-122"/>
              </a:endParaRPr>
            </a:p>
          </p:txBody>
        </p:sp>
        <p:sp>
          <p:nvSpPr>
            <p:cNvPr id="72763" name="Rectangle 272"/>
            <p:cNvSpPr>
              <a:spLocks noChangeArrowheads="1"/>
            </p:cNvSpPr>
            <p:nvPr/>
          </p:nvSpPr>
          <p:spPr bwMode="auto">
            <a:xfrm>
              <a:off x="2691" y="3472"/>
              <a:ext cx="32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出版社</a:t>
              </a:r>
              <a:endParaRPr lang="zh-CN" altLang="zh-CN" sz="1800">
                <a:solidFill>
                  <a:schemeClr val="tx1"/>
                </a:solidFill>
                <a:latin typeface="Times New Roman" panose="02020603050405020304" pitchFamily="18" charset="0"/>
                <a:ea typeface="仿宋_GB2312" pitchFamily="49" charset="-122"/>
              </a:endParaRPr>
            </a:p>
          </p:txBody>
        </p:sp>
        <p:sp>
          <p:nvSpPr>
            <p:cNvPr id="72764" name="Rectangle 273"/>
            <p:cNvSpPr>
              <a:spLocks noChangeArrowheads="1"/>
            </p:cNvSpPr>
            <p:nvPr/>
          </p:nvSpPr>
          <p:spPr bwMode="auto">
            <a:xfrm>
              <a:off x="2475" y="3760"/>
              <a:ext cx="24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4.</a:t>
              </a:r>
              <a:endParaRPr lang="zh-CN" altLang="zh-CN" sz="1800">
                <a:solidFill>
                  <a:schemeClr val="tx1"/>
                </a:solidFill>
                <a:latin typeface="Times New Roman" panose="02020603050405020304" pitchFamily="18" charset="0"/>
                <a:ea typeface="仿宋_GB2312" pitchFamily="49" charset="-122"/>
              </a:endParaRPr>
            </a:p>
          </p:txBody>
        </p:sp>
        <p:sp>
          <p:nvSpPr>
            <p:cNvPr id="72765" name="Rectangle 274"/>
            <p:cNvSpPr>
              <a:spLocks noChangeArrowheads="1"/>
            </p:cNvSpPr>
            <p:nvPr/>
          </p:nvSpPr>
          <p:spPr bwMode="auto">
            <a:xfrm>
              <a:off x="2635" y="3760"/>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a:t>
              </a:r>
              <a:endParaRPr lang="zh-CN" altLang="zh-CN" sz="1800">
                <a:solidFill>
                  <a:schemeClr val="tx1"/>
                </a:solidFill>
                <a:latin typeface="Times New Roman" panose="02020603050405020304" pitchFamily="18" charset="0"/>
                <a:ea typeface="仿宋_GB2312" pitchFamily="49" charset="-122"/>
              </a:endParaRPr>
            </a:p>
          </p:txBody>
        </p:sp>
        <p:sp>
          <p:nvSpPr>
            <p:cNvPr id="72766" name="Rectangle 275"/>
            <p:cNvSpPr>
              <a:spLocks noChangeArrowheads="1"/>
            </p:cNvSpPr>
            <p:nvPr/>
          </p:nvSpPr>
          <p:spPr bwMode="auto">
            <a:xfrm>
              <a:off x="2795" y="3760"/>
              <a:ext cx="72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电磁场与微波技术</a:t>
              </a:r>
              <a:endParaRPr lang="zh-CN" altLang="zh-CN" sz="1800">
                <a:solidFill>
                  <a:schemeClr val="tx1"/>
                </a:solidFill>
                <a:latin typeface="Times New Roman" panose="02020603050405020304" pitchFamily="18" charset="0"/>
                <a:ea typeface="仿宋_GB2312" pitchFamily="49" charset="-122"/>
              </a:endParaRPr>
            </a:p>
          </p:txBody>
        </p:sp>
        <p:sp>
          <p:nvSpPr>
            <p:cNvPr id="72767" name="Rectangle 276"/>
            <p:cNvSpPr>
              <a:spLocks noChangeArrowheads="1"/>
            </p:cNvSpPr>
            <p:nvPr/>
          </p:nvSpPr>
          <p:spPr bwMode="auto">
            <a:xfrm>
              <a:off x="4075" y="3760"/>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a:t>
              </a:r>
              <a:endParaRPr lang="zh-CN" altLang="zh-CN" sz="1800">
                <a:solidFill>
                  <a:schemeClr val="tx1"/>
                </a:solidFill>
                <a:latin typeface="Times New Roman" panose="02020603050405020304" pitchFamily="18" charset="0"/>
                <a:ea typeface="仿宋_GB2312" pitchFamily="49" charset="-122"/>
              </a:endParaRPr>
            </a:p>
          </p:txBody>
        </p:sp>
        <p:sp>
          <p:nvSpPr>
            <p:cNvPr id="72768" name="Rectangle 277"/>
            <p:cNvSpPr>
              <a:spLocks noChangeArrowheads="1"/>
            </p:cNvSpPr>
            <p:nvPr/>
          </p:nvSpPr>
          <p:spPr bwMode="auto">
            <a:xfrm>
              <a:off x="4315" y="3760"/>
              <a:ext cx="32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赵家陞</a:t>
              </a:r>
              <a:endParaRPr lang="zh-CN" altLang="zh-CN" sz="1800">
                <a:solidFill>
                  <a:schemeClr val="tx1"/>
                </a:solidFill>
                <a:latin typeface="Times New Roman" panose="02020603050405020304" pitchFamily="18" charset="0"/>
                <a:ea typeface="仿宋_GB2312" pitchFamily="49" charset="-122"/>
              </a:endParaRPr>
            </a:p>
          </p:txBody>
        </p:sp>
        <p:sp>
          <p:nvSpPr>
            <p:cNvPr id="72769" name="Rectangle 278"/>
            <p:cNvSpPr>
              <a:spLocks noChangeArrowheads="1"/>
            </p:cNvSpPr>
            <p:nvPr/>
          </p:nvSpPr>
          <p:spPr bwMode="auto">
            <a:xfrm>
              <a:off x="4875" y="3760"/>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黄</a:t>
              </a:r>
              <a:endParaRPr lang="zh-CN" altLang="zh-CN" sz="1800">
                <a:solidFill>
                  <a:schemeClr val="tx1"/>
                </a:solidFill>
                <a:latin typeface="Times New Roman" panose="02020603050405020304" pitchFamily="18" charset="0"/>
                <a:ea typeface="仿宋_GB2312" pitchFamily="49" charset="-122"/>
              </a:endParaRPr>
            </a:p>
          </p:txBody>
        </p:sp>
        <p:sp>
          <p:nvSpPr>
            <p:cNvPr id="72770" name="Rectangle 279"/>
            <p:cNvSpPr>
              <a:spLocks noChangeArrowheads="1"/>
            </p:cNvSpPr>
            <p:nvPr/>
          </p:nvSpPr>
          <p:spPr bwMode="auto">
            <a:xfrm>
              <a:off x="2691" y="3952"/>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尚锐</a:t>
              </a:r>
              <a:endParaRPr lang="zh-CN" altLang="zh-CN" sz="1800">
                <a:solidFill>
                  <a:schemeClr val="tx1"/>
                </a:solidFill>
                <a:latin typeface="Times New Roman" panose="02020603050405020304" pitchFamily="18" charset="0"/>
                <a:ea typeface="仿宋_GB2312" pitchFamily="49" charset="-122"/>
              </a:endParaRPr>
            </a:p>
          </p:txBody>
        </p:sp>
        <p:sp>
          <p:nvSpPr>
            <p:cNvPr id="72771" name="Rectangle 280"/>
            <p:cNvSpPr>
              <a:spLocks noChangeArrowheads="1"/>
            </p:cNvSpPr>
            <p:nvPr/>
          </p:nvSpPr>
          <p:spPr bwMode="auto">
            <a:xfrm>
              <a:off x="3091" y="3952"/>
              <a:ext cx="80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000000"/>
                  </a:solidFill>
                  <a:latin typeface="幼圆" panose="02010509060101010101" pitchFamily="49" charset="-122"/>
                  <a:ea typeface="仿宋_GB2312" pitchFamily="49" charset="-122"/>
                </a:rPr>
                <a:t>华中理工大学出版社</a:t>
              </a:r>
              <a:endParaRPr lang="zh-CN" altLang="zh-CN" sz="1800">
                <a:solidFill>
                  <a:schemeClr val="tx1"/>
                </a:solidFill>
                <a:latin typeface="Times New Roman" panose="02020603050405020304" pitchFamily="18" charset="0"/>
                <a:ea typeface="仿宋_GB2312" pitchFamily="49" charset="-122"/>
              </a:endParaRPr>
            </a:p>
          </p:txBody>
        </p:sp>
        <p:sp>
          <p:nvSpPr>
            <p:cNvPr id="72772" name="Rectangle 281"/>
            <p:cNvSpPr>
              <a:spLocks noChangeArrowheads="1"/>
            </p:cNvSpPr>
            <p:nvPr/>
          </p:nvSpPr>
          <p:spPr bwMode="auto">
            <a:xfrm>
              <a:off x="2458" y="1878"/>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教材</a:t>
              </a:r>
              <a:endParaRPr lang="zh-CN" altLang="zh-CN" sz="1800">
                <a:solidFill>
                  <a:schemeClr val="tx1"/>
                </a:solidFill>
                <a:latin typeface="Times New Roman" panose="02020603050405020304" pitchFamily="18" charset="0"/>
                <a:ea typeface="仿宋_GB2312" pitchFamily="49" charset="-122"/>
              </a:endParaRPr>
            </a:p>
          </p:txBody>
        </p:sp>
        <p:sp>
          <p:nvSpPr>
            <p:cNvPr id="72773" name="Rectangle 282"/>
            <p:cNvSpPr>
              <a:spLocks noChangeArrowheads="1"/>
            </p:cNvSpPr>
            <p:nvPr/>
          </p:nvSpPr>
          <p:spPr bwMode="auto">
            <a:xfrm>
              <a:off x="2779" y="1878"/>
              <a:ext cx="16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a:t>
              </a:r>
              <a:endParaRPr lang="zh-CN" altLang="zh-CN" sz="1800">
                <a:solidFill>
                  <a:schemeClr val="tx1"/>
                </a:solidFill>
                <a:latin typeface="Times New Roman" panose="02020603050405020304" pitchFamily="18" charset="0"/>
                <a:ea typeface="仿宋_GB2312" pitchFamily="49" charset="-122"/>
              </a:endParaRPr>
            </a:p>
          </p:txBody>
        </p:sp>
        <p:sp>
          <p:nvSpPr>
            <p:cNvPr id="72774" name="Rectangle 283"/>
            <p:cNvSpPr>
              <a:spLocks noChangeArrowheads="1"/>
            </p:cNvSpPr>
            <p:nvPr/>
          </p:nvSpPr>
          <p:spPr bwMode="auto">
            <a:xfrm>
              <a:off x="2859" y="1878"/>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a:t>
              </a:r>
              <a:endParaRPr lang="zh-CN" altLang="zh-CN" sz="1800">
                <a:solidFill>
                  <a:schemeClr val="tx1"/>
                </a:solidFill>
                <a:latin typeface="Times New Roman" panose="02020603050405020304" pitchFamily="18" charset="0"/>
                <a:ea typeface="仿宋_GB2312" pitchFamily="49" charset="-122"/>
              </a:endParaRPr>
            </a:p>
          </p:txBody>
        </p:sp>
        <p:sp>
          <p:nvSpPr>
            <p:cNvPr id="72775" name="Rectangle 284"/>
            <p:cNvSpPr>
              <a:spLocks noChangeArrowheads="1"/>
            </p:cNvSpPr>
            <p:nvPr/>
          </p:nvSpPr>
          <p:spPr bwMode="auto">
            <a:xfrm>
              <a:off x="3019" y="1878"/>
              <a:ext cx="56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微波技术基础</a:t>
              </a:r>
              <a:endParaRPr lang="zh-CN" altLang="zh-CN" sz="1800">
                <a:solidFill>
                  <a:schemeClr val="tx1"/>
                </a:solidFill>
                <a:latin typeface="Times New Roman" panose="02020603050405020304" pitchFamily="18" charset="0"/>
                <a:ea typeface="仿宋_GB2312" pitchFamily="49" charset="-122"/>
              </a:endParaRPr>
            </a:p>
          </p:txBody>
        </p:sp>
        <p:sp>
          <p:nvSpPr>
            <p:cNvPr id="72776" name="Rectangle 285"/>
            <p:cNvSpPr>
              <a:spLocks noChangeArrowheads="1"/>
            </p:cNvSpPr>
            <p:nvPr/>
          </p:nvSpPr>
          <p:spPr bwMode="auto">
            <a:xfrm>
              <a:off x="3979" y="1878"/>
              <a:ext cx="1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a:t>
              </a:r>
              <a:endParaRPr lang="zh-CN" altLang="zh-CN" sz="1800">
                <a:solidFill>
                  <a:schemeClr val="tx1"/>
                </a:solidFill>
                <a:latin typeface="Times New Roman" panose="02020603050405020304" pitchFamily="18" charset="0"/>
                <a:ea typeface="仿宋_GB2312" pitchFamily="49" charset="-122"/>
              </a:endParaRPr>
            </a:p>
          </p:txBody>
        </p:sp>
        <p:sp>
          <p:nvSpPr>
            <p:cNvPr id="72777" name="Rectangle 286"/>
            <p:cNvSpPr>
              <a:spLocks noChangeArrowheads="1"/>
            </p:cNvSpPr>
            <p:nvPr/>
          </p:nvSpPr>
          <p:spPr bwMode="auto">
            <a:xfrm>
              <a:off x="4139" y="187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zh-CN" sz="1800">
                <a:solidFill>
                  <a:schemeClr val="tx1"/>
                </a:solidFill>
                <a:latin typeface="Times New Roman" panose="02020603050405020304" pitchFamily="18" charset="0"/>
                <a:ea typeface="仿宋_GB2312" pitchFamily="49" charset="-122"/>
              </a:endParaRPr>
            </a:p>
          </p:txBody>
        </p:sp>
        <p:sp>
          <p:nvSpPr>
            <p:cNvPr id="72778" name="Rectangle 287"/>
            <p:cNvSpPr>
              <a:spLocks noChangeArrowheads="1"/>
            </p:cNvSpPr>
            <p:nvPr/>
          </p:nvSpPr>
          <p:spPr bwMode="auto">
            <a:xfrm>
              <a:off x="2859" y="2203"/>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zh-CN" sz="1800">
                <a:solidFill>
                  <a:schemeClr val="tx1"/>
                </a:solidFill>
                <a:latin typeface="Times New Roman" panose="02020603050405020304" pitchFamily="18" charset="0"/>
                <a:ea typeface="仿宋_GB2312" pitchFamily="49" charset="-122"/>
              </a:endParaRPr>
            </a:p>
          </p:txBody>
        </p:sp>
        <p:sp>
          <p:nvSpPr>
            <p:cNvPr id="72779" name="Rectangle 288"/>
            <p:cNvSpPr>
              <a:spLocks noChangeArrowheads="1"/>
            </p:cNvSpPr>
            <p:nvPr/>
          </p:nvSpPr>
          <p:spPr bwMode="auto">
            <a:xfrm>
              <a:off x="3418" y="2203"/>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zh-CN" sz="1800">
                <a:solidFill>
                  <a:schemeClr val="tx1"/>
                </a:solidFill>
                <a:latin typeface="Times New Roman" panose="02020603050405020304" pitchFamily="18" charset="0"/>
                <a:ea typeface="仿宋_GB2312" pitchFamily="49" charset="-122"/>
              </a:endParaRPr>
            </a:p>
          </p:txBody>
        </p:sp>
        <p:sp>
          <p:nvSpPr>
            <p:cNvPr id="72780" name="Rectangle 290"/>
            <p:cNvSpPr>
              <a:spLocks noChangeArrowheads="1"/>
            </p:cNvSpPr>
            <p:nvPr/>
          </p:nvSpPr>
          <p:spPr bwMode="auto">
            <a:xfrm>
              <a:off x="2458" y="2496"/>
              <a:ext cx="32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参考书</a:t>
              </a:r>
              <a:endParaRPr lang="zh-CN" altLang="zh-CN" sz="1800">
                <a:solidFill>
                  <a:schemeClr val="tx1"/>
                </a:solidFill>
                <a:latin typeface="Times New Roman" panose="02020603050405020304" pitchFamily="18" charset="0"/>
                <a:ea typeface="仿宋_GB2312" pitchFamily="49" charset="-122"/>
              </a:endParaRPr>
            </a:p>
          </p:txBody>
        </p:sp>
        <p:sp>
          <p:nvSpPr>
            <p:cNvPr id="72781" name="Rectangle 291"/>
            <p:cNvSpPr>
              <a:spLocks noChangeArrowheads="1"/>
            </p:cNvSpPr>
            <p:nvPr/>
          </p:nvSpPr>
          <p:spPr bwMode="auto">
            <a:xfrm>
              <a:off x="2939" y="2496"/>
              <a:ext cx="16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a:t>
              </a:r>
              <a:endParaRPr lang="zh-CN" altLang="zh-CN" sz="1800">
                <a:solidFill>
                  <a:schemeClr val="tx1"/>
                </a:solidFill>
                <a:latin typeface="Times New Roman" panose="02020603050405020304" pitchFamily="18" charset="0"/>
                <a:ea typeface="仿宋_GB2312" pitchFamily="49" charset="-122"/>
              </a:endParaRPr>
            </a:p>
          </p:txBody>
        </p:sp>
        <p:sp>
          <p:nvSpPr>
            <p:cNvPr id="72782" name="Rectangle 292"/>
            <p:cNvSpPr>
              <a:spLocks noChangeArrowheads="1"/>
            </p:cNvSpPr>
            <p:nvPr/>
          </p:nvSpPr>
          <p:spPr bwMode="auto">
            <a:xfrm>
              <a:off x="2458" y="2784"/>
              <a:ext cx="24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1.</a:t>
              </a:r>
              <a:endParaRPr lang="zh-CN" altLang="zh-CN" sz="1800">
                <a:solidFill>
                  <a:schemeClr val="tx1"/>
                </a:solidFill>
                <a:latin typeface="Times New Roman" panose="02020603050405020304" pitchFamily="18" charset="0"/>
                <a:ea typeface="仿宋_GB2312" pitchFamily="49" charset="-122"/>
              </a:endParaRPr>
            </a:p>
          </p:txBody>
        </p:sp>
        <p:sp>
          <p:nvSpPr>
            <p:cNvPr id="72783" name="Rectangle 293"/>
            <p:cNvSpPr>
              <a:spLocks noChangeArrowheads="1"/>
            </p:cNvSpPr>
            <p:nvPr/>
          </p:nvSpPr>
          <p:spPr bwMode="auto">
            <a:xfrm>
              <a:off x="2619" y="2784"/>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a:t>
              </a:r>
              <a:endParaRPr lang="zh-CN" altLang="zh-CN" sz="1800">
                <a:solidFill>
                  <a:schemeClr val="tx1"/>
                </a:solidFill>
                <a:latin typeface="Times New Roman" panose="02020603050405020304" pitchFamily="18" charset="0"/>
                <a:ea typeface="仿宋_GB2312" pitchFamily="49" charset="-122"/>
              </a:endParaRPr>
            </a:p>
          </p:txBody>
        </p:sp>
        <p:sp>
          <p:nvSpPr>
            <p:cNvPr id="72784" name="Rectangle 294"/>
            <p:cNvSpPr>
              <a:spLocks noChangeArrowheads="1"/>
            </p:cNvSpPr>
            <p:nvPr/>
          </p:nvSpPr>
          <p:spPr bwMode="auto">
            <a:xfrm>
              <a:off x="2779" y="2784"/>
              <a:ext cx="72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电磁场与微波技术</a:t>
              </a:r>
              <a:endParaRPr lang="zh-CN" altLang="zh-CN" sz="1800">
                <a:solidFill>
                  <a:schemeClr val="tx1"/>
                </a:solidFill>
                <a:latin typeface="Times New Roman" panose="02020603050405020304" pitchFamily="18" charset="0"/>
                <a:ea typeface="仿宋_GB2312" pitchFamily="49" charset="-122"/>
              </a:endParaRPr>
            </a:p>
          </p:txBody>
        </p:sp>
        <p:sp>
          <p:nvSpPr>
            <p:cNvPr id="72785" name="Rectangle 295"/>
            <p:cNvSpPr>
              <a:spLocks noChangeArrowheads="1"/>
            </p:cNvSpPr>
            <p:nvPr/>
          </p:nvSpPr>
          <p:spPr bwMode="auto">
            <a:xfrm>
              <a:off x="4059" y="2784"/>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a:t>
              </a:r>
              <a:endParaRPr lang="zh-CN" altLang="zh-CN" sz="1800">
                <a:solidFill>
                  <a:schemeClr val="tx1"/>
                </a:solidFill>
                <a:latin typeface="Times New Roman" panose="02020603050405020304" pitchFamily="18" charset="0"/>
                <a:ea typeface="仿宋_GB2312" pitchFamily="49" charset="-122"/>
              </a:endParaRPr>
            </a:p>
          </p:txBody>
        </p:sp>
        <p:sp>
          <p:nvSpPr>
            <p:cNvPr id="72786" name="Rectangle 296"/>
            <p:cNvSpPr>
              <a:spLocks noChangeArrowheads="1"/>
            </p:cNvSpPr>
            <p:nvPr/>
          </p:nvSpPr>
          <p:spPr bwMode="auto">
            <a:xfrm>
              <a:off x="4219" y="2784"/>
              <a:ext cx="32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李绪益</a:t>
              </a:r>
              <a:endParaRPr lang="zh-CN" altLang="zh-CN" sz="1800">
                <a:solidFill>
                  <a:schemeClr val="tx1"/>
                </a:solidFill>
                <a:latin typeface="Times New Roman" panose="02020603050405020304" pitchFamily="18" charset="0"/>
                <a:ea typeface="仿宋_GB2312" pitchFamily="49" charset="-122"/>
              </a:endParaRPr>
            </a:p>
          </p:txBody>
        </p:sp>
        <p:sp>
          <p:nvSpPr>
            <p:cNvPr id="72787" name="Rectangle 297"/>
            <p:cNvSpPr>
              <a:spLocks noChangeArrowheads="1"/>
            </p:cNvSpPr>
            <p:nvPr/>
          </p:nvSpPr>
          <p:spPr bwMode="auto">
            <a:xfrm>
              <a:off x="4778" y="2784"/>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华南</a:t>
              </a:r>
              <a:endParaRPr lang="zh-CN" altLang="zh-CN" sz="1800">
                <a:solidFill>
                  <a:schemeClr val="tx1"/>
                </a:solidFill>
                <a:latin typeface="Times New Roman" panose="02020603050405020304" pitchFamily="18" charset="0"/>
                <a:ea typeface="仿宋_GB2312" pitchFamily="49" charset="-122"/>
              </a:endParaRPr>
            </a:p>
          </p:txBody>
        </p:sp>
        <p:sp>
          <p:nvSpPr>
            <p:cNvPr id="72788" name="Rectangle 298"/>
            <p:cNvSpPr>
              <a:spLocks noChangeArrowheads="1"/>
            </p:cNvSpPr>
            <p:nvPr/>
          </p:nvSpPr>
          <p:spPr bwMode="auto">
            <a:xfrm>
              <a:off x="2674" y="2976"/>
              <a:ext cx="64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理工大学出版社</a:t>
              </a:r>
              <a:endParaRPr lang="zh-CN" altLang="zh-CN" sz="1800">
                <a:solidFill>
                  <a:schemeClr val="tx1"/>
                </a:solidFill>
                <a:latin typeface="Times New Roman" panose="02020603050405020304" pitchFamily="18" charset="0"/>
                <a:ea typeface="仿宋_GB2312" pitchFamily="49" charset="-122"/>
              </a:endParaRPr>
            </a:p>
          </p:txBody>
        </p:sp>
        <p:sp>
          <p:nvSpPr>
            <p:cNvPr id="72789" name="Rectangle 299"/>
            <p:cNvSpPr>
              <a:spLocks noChangeArrowheads="1"/>
            </p:cNvSpPr>
            <p:nvPr/>
          </p:nvSpPr>
          <p:spPr bwMode="auto">
            <a:xfrm>
              <a:off x="2458" y="3264"/>
              <a:ext cx="24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3.</a:t>
              </a:r>
              <a:endParaRPr lang="zh-CN" altLang="zh-CN" sz="1800">
                <a:solidFill>
                  <a:schemeClr val="tx1"/>
                </a:solidFill>
                <a:latin typeface="Times New Roman" panose="02020603050405020304" pitchFamily="18" charset="0"/>
                <a:ea typeface="仿宋_GB2312" pitchFamily="49" charset="-122"/>
              </a:endParaRPr>
            </a:p>
          </p:txBody>
        </p:sp>
        <p:sp>
          <p:nvSpPr>
            <p:cNvPr id="72790" name="Rectangle 300"/>
            <p:cNvSpPr>
              <a:spLocks noChangeArrowheads="1"/>
            </p:cNvSpPr>
            <p:nvPr/>
          </p:nvSpPr>
          <p:spPr bwMode="auto">
            <a:xfrm>
              <a:off x="2619" y="3264"/>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a:t>
              </a:r>
              <a:endParaRPr lang="zh-CN" altLang="zh-CN" sz="1800">
                <a:solidFill>
                  <a:schemeClr val="tx1"/>
                </a:solidFill>
                <a:latin typeface="Times New Roman" panose="02020603050405020304" pitchFamily="18" charset="0"/>
                <a:ea typeface="仿宋_GB2312" pitchFamily="49" charset="-122"/>
              </a:endParaRPr>
            </a:p>
          </p:txBody>
        </p:sp>
        <p:sp>
          <p:nvSpPr>
            <p:cNvPr id="72791" name="Rectangle 301"/>
            <p:cNvSpPr>
              <a:spLocks noChangeArrowheads="1"/>
            </p:cNvSpPr>
            <p:nvPr/>
          </p:nvSpPr>
          <p:spPr bwMode="auto">
            <a:xfrm>
              <a:off x="2779" y="3264"/>
              <a:ext cx="56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微波技术基础</a:t>
              </a:r>
              <a:endParaRPr lang="zh-CN" altLang="zh-CN" sz="1800">
                <a:solidFill>
                  <a:schemeClr val="tx1"/>
                </a:solidFill>
                <a:latin typeface="Times New Roman" panose="02020603050405020304" pitchFamily="18" charset="0"/>
                <a:ea typeface="仿宋_GB2312" pitchFamily="49" charset="-122"/>
              </a:endParaRPr>
            </a:p>
          </p:txBody>
        </p:sp>
        <p:sp>
          <p:nvSpPr>
            <p:cNvPr id="72792" name="Rectangle 302"/>
            <p:cNvSpPr>
              <a:spLocks noChangeArrowheads="1"/>
            </p:cNvSpPr>
            <p:nvPr/>
          </p:nvSpPr>
          <p:spPr bwMode="auto">
            <a:xfrm>
              <a:off x="3739" y="3264"/>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a:t>
              </a:r>
              <a:endParaRPr lang="zh-CN" altLang="zh-CN" sz="1800">
                <a:solidFill>
                  <a:schemeClr val="tx1"/>
                </a:solidFill>
                <a:latin typeface="Times New Roman" panose="02020603050405020304" pitchFamily="18" charset="0"/>
                <a:ea typeface="仿宋_GB2312" pitchFamily="49" charset="-122"/>
              </a:endParaRPr>
            </a:p>
          </p:txBody>
        </p:sp>
        <p:sp>
          <p:nvSpPr>
            <p:cNvPr id="72793" name="Rectangle 303"/>
            <p:cNvSpPr>
              <a:spLocks noChangeArrowheads="1"/>
            </p:cNvSpPr>
            <p:nvPr/>
          </p:nvSpPr>
          <p:spPr bwMode="auto">
            <a:xfrm>
              <a:off x="3899" y="3264"/>
              <a:ext cx="32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廖承恩</a:t>
              </a:r>
              <a:endParaRPr lang="zh-CN" altLang="zh-CN" sz="1800">
                <a:solidFill>
                  <a:schemeClr val="tx1"/>
                </a:solidFill>
                <a:latin typeface="Times New Roman" panose="02020603050405020304" pitchFamily="18" charset="0"/>
                <a:ea typeface="仿宋_GB2312" pitchFamily="49" charset="-122"/>
              </a:endParaRPr>
            </a:p>
          </p:txBody>
        </p:sp>
        <p:sp>
          <p:nvSpPr>
            <p:cNvPr id="72794" name="Rectangle 304"/>
            <p:cNvSpPr>
              <a:spLocks noChangeArrowheads="1"/>
            </p:cNvSpPr>
            <p:nvPr/>
          </p:nvSpPr>
          <p:spPr bwMode="auto">
            <a:xfrm>
              <a:off x="4458" y="3264"/>
              <a:ext cx="40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国防工业</a:t>
              </a:r>
              <a:endParaRPr lang="zh-CN" altLang="zh-CN" sz="1800">
                <a:solidFill>
                  <a:schemeClr val="tx1"/>
                </a:solidFill>
                <a:latin typeface="Times New Roman" panose="02020603050405020304" pitchFamily="18" charset="0"/>
                <a:ea typeface="仿宋_GB2312" pitchFamily="49" charset="-122"/>
              </a:endParaRPr>
            </a:p>
          </p:txBody>
        </p:sp>
        <p:sp>
          <p:nvSpPr>
            <p:cNvPr id="72795" name="Rectangle 305"/>
            <p:cNvSpPr>
              <a:spLocks noChangeArrowheads="1"/>
            </p:cNvSpPr>
            <p:nvPr/>
          </p:nvSpPr>
          <p:spPr bwMode="auto">
            <a:xfrm>
              <a:off x="2674" y="3456"/>
              <a:ext cx="32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出版社</a:t>
              </a:r>
              <a:endParaRPr lang="zh-CN" altLang="zh-CN" sz="1800">
                <a:solidFill>
                  <a:schemeClr val="tx1"/>
                </a:solidFill>
                <a:latin typeface="Times New Roman" panose="02020603050405020304" pitchFamily="18" charset="0"/>
                <a:ea typeface="仿宋_GB2312" pitchFamily="49" charset="-122"/>
              </a:endParaRPr>
            </a:p>
          </p:txBody>
        </p:sp>
        <p:sp>
          <p:nvSpPr>
            <p:cNvPr id="72796" name="Rectangle 306"/>
            <p:cNvSpPr>
              <a:spLocks noChangeArrowheads="1"/>
            </p:cNvSpPr>
            <p:nvPr/>
          </p:nvSpPr>
          <p:spPr bwMode="auto">
            <a:xfrm>
              <a:off x="2458" y="3744"/>
              <a:ext cx="24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4.</a:t>
              </a:r>
              <a:endParaRPr lang="zh-CN" altLang="zh-CN" sz="1800">
                <a:solidFill>
                  <a:schemeClr val="tx1"/>
                </a:solidFill>
                <a:latin typeface="Times New Roman" panose="02020603050405020304" pitchFamily="18" charset="0"/>
                <a:ea typeface="仿宋_GB2312" pitchFamily="49" charset="-122"/>
              </a:endParaRPr>
            </a:p>
          </p:txBody>
        </p:sp>
        <p:sp>
          <p:nvSpPr>
            <p:cNvPr id="72797" name="Rectangle 307"/>
            <p:cNvSpPr>
              <a:spLocks noChangeArrowheads="1"/>
            </p:cNvSpPr>
            <p:nvPr/>
          </p:nvSpPr>
          <p:spPr bwMode="auto">
            <a:xfrm>
              <a:off x="2619" y="3744"/>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a:t>
              </a:r>
              <a:endParaRPr lang="zh-CN" altLang="zh-CN" sz="1800">
                <a:solidFill>
                  <a:schemeClr val="tx1"/>
                </a:solidFill>
                <a:latin typeface="Times New Roman" panose="02020603050405020304" pitchFamily="18" charset="0"/>
                <a:ea typeface="仿宋_GB2312" pitchFamily="49" charset="-122"/>
              </a:endParaRPr>
            </a:p>
          </p:txBody>
        </p:sp>
        <p:sp>
          <p:nvSpPr>
            <p:cNvPr id="72798" name="Rectangle 308"/>
            <p:cNvSpPr>
              <a:spLocks noChangeArrowheads="1"/>
            </p:cNvSpPr>
            <p:nvPr/>
          </p:nvSpPr>
          <p:spPr bwMode="auto">
            <a:xfrm>
              <a:off x="2779" y="3744"/>
              <a:ext cx="72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电磁场与微波技术</a:t>
              </a:r>
              <a:endParaRPr lang="zh-CN" altLang="zh-CN" sz="1800">
                <a:solidFill>
                  <a:schemeClr val="tx1"/>
                </a:solidFill>
                <a:latin typeface="Times New Roman" panose="02020603050405020304" pitchFamily="18" charset="0"/>
                <a:ea typeface="仿宋_GB2312" pitchFamily="49" charset="-122"/>
              </a:endParaRPr>
            </a:p>
          </p:txBody>
        </p:sp>
        <p:sp>
          <p:nvSpPr>
            <p:cNvPr id="72799" name="Rectangle 309"/>
            <p:cNvSpPr>
              <a:spLocks noChangeArrowheads="1"/>
            </p:cNvSpPr>
            <p:nvPr/>
          </p:nvSpPr>
          <p:spPr bwMode="auto">
            <a:xfrm>
              <a:off x="4059" y="3744"/>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a:t>
              </a:r>
              <a:endParaRPr lang="zh-CN" altLang="zh-CN" sz="1800">
                <a:solidFill>
                  <a:schemeClr val="tx1"/>
                </a:solidFill>
                <a:latin typeface="Times New Roman" panose="02020603050405020304" pitchFamily="18" charset="0"/>
                <a:ea typeface="仿宋_GB2312" pitchFamily="49" charset="-122"/>
              </a:endParaRPr>
            </a:p>
          </p:txBody>
        </p:sp>
        <p:sp>
          <p:nvSpPr>
            <p:cNvPr id="72800" name="Rectangle 310"/>
            <p:cNvSpPr>
              <a:spLocks noChangeArrowheads="1"/>
            </p:cNvSpPr>
            <p:nvPr/>
          </p:nvSpPr>
          <p:spPr bwMode="auto">
            <a:xfrm>
              <a:off x="4298" y="3744"/>
              <a:ext cx="32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赵家陞</a:t>
              </a:r>
              <a:endParaRPr lang="zh-CN" altLang="zh-CN" sz="1800">
                <a:solidFill>
                  <a:schemeClr val="tx1"/>
                </a:solidFill>
                <a:latin typeface="Times New Roman" panose="02020603050405020304" pitchFamily="18" charset="0"/>
                <a:ea typeface="仿宋_GB2312" pitchFamily="49" charset="-122"/>
              </a:endParaRPr>
            </a:p>
          </p:txBody>
        </p:sp>
        <p:sp>
          <p:nvSpPr>
            <p:cNvPr id="72801" name="Rectangle 311"/>
            <p:cNvSpPr>
              <a:spLocks noChangeArrowheads="1"/>
            </p:cNvSpPr>
            <p:nvPr/>
          </p:nvSpPr>
          <p:spPr bwMode="auto">
            <a:xfrm>
              <a:off x="4859" y="3744"/>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黄</a:t>
              </a:r>
              <a:endParaRPr lang="zh-CN" altLang="zh-CN" sz="1800">
                <a:solidFill>
                  <a:schemeClr val="tx1"/>
                </a:solidFill>
                <a:latin typeface="Times New Roman" panose="02020603050405020304" pitchFamily="18" charset="0"/>
                <a:ea typeface="仿宋_GB2312" pitchFamily="49" charset="-122"/>
              </a:endParaRPr>
            </a:p>
          </p:txBody>
        </p:sp>
        <p:sp>
          <p:nvSpPr>
            <p:cNvPr id="72802" name="Rectangle 312"/>
            <p:cNvSpPr>
              <a:spLocks noChangeArrowheads="1"/>
            </p:cNvSpPr>
            <p:nvPr/>
          </p:nvSpPr>
          <p:spPr bwMode="auto">
            <a:xfrm>
              <a:off x="2674" y="3936"/>
              <a:ext cx="2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尚锐</a:t>
              </a:r>
              <a:endParaRPr lang="zh-CN" altLang="zh-CN" sz="1800">
                <a:solidFill>
                  <a:schemeClr val="tx1"/>
                </a:solidFill>
                <a:latin typeface="Times New Roman" panose="02020603050405020304" pitchFamily="18" charset="0"/>
                <a:ea typeface="仿宋_GB2312" pitchFamily="49" charset="-122"/>
              </a:endParaRPr>
            </a:p>
          </p:txBody>
        </p:sp>
        <p:sp>
          <p:nvSpPr>
            <p:cNvPr id="72803" name="Rectangle 313"/>
            <p:cNvSpPr>
              <a:spLocks noChangeArrowheads="1"/>
            </p:cNvSpPr>
            <p:nvPr/>
          </p:nvSpPr>
          <p:spPr bwMode="auto">
            <a:xfrm>
              <a:off x="3075" y="3936"/>
              <a:ext cx="80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zh-CN" sz="2000">
                  <a:solidFill>
                    <a:srgbClr val="FFFFFF"/>
                  </a:solidFill>
                  <a:latin typeface="幼圆" panose="02010509060101010101" pitchFamily="49" charset="-122"/>
                  <a:ea typeface="仿宋_GB2312" pitchFamily="49" charset="-122"/>
                </a:rPr>
                <a:t>华中理工大学出版社</a:t>
              </a:r>
              <a:endParaRPr lang="zh-CN" altLang="zh-CN" sz="1800">
                <a:solidFill>
                  <a:schemeClr val="tx1"/>
                </a:solidFill>
                <a:latin typeface="Times New Roman" panose="02020603050405020304" pitchFamily="18" charset="0"/>
                <a:ea typeface="仿宋_GB2312" pitchFamily="49" charset="-122"/>
              </a:endParaRPr>
            </a:p>
          </p:txBody>
        </p:sp>
      </p:grpSp>
      <p:sp>
        <p:nvSpPr>
          <p:cNvPr id="72707" name="矩形 107"/>
          <p:cNvSpPr>
            <a:spLocks noChangeArrowheads="1"/>
          </p:cNvSpPr>
          <p:nvPr/>
        </p:nvSpPr>
        <p:spPr bwMode="auto">
          <a:xfrm>
            <a:off x="4652963" y="3344863"/>
            <a:ext cx="2276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r>
              <a:rPr lang="zh-CN" altLang="en-US" sz="1800">
                <a:solidFill>
                  <a:srgbClr val="FFFFFF"/>
                </a:solidFill>
                <a:latin typeface="幼圆" panose="02010509060101010101" pitchFamily="49" charset="-122"/>
                <a:ea typeface="仿宋_GB2312" pitchFamily="49" charset="-122"/>
              </a:rPr>
              <a:t>华中科技大学出版社</a:t>
            </a:r>
            <a:endParaRPr lang="zh-CN" altLang="zh-CN" sz="1600">
              <a:solidFill>
                <a:schemeClr val="tx1"/>
              </a:solidFill>
              <a:latin typeface="Times New Roman" panose="02020603050405020304" pitchFamily="18" charset="0"/>
              <a:ea typeface="仿宋_GB2312" pitchFamily="49" charset="-122"/>
            </a:endParaRPr>
          </a:p>
        </p:txBody>
      </p:sp>
      <p:graphicFrame>
        <p:nvGraphicFramePr>
          <p:cNvPr id="105" name="Group 3"/>
          <p:cNvGraphicFramePr>
            <a:graphicFrameLocks noGrp="1"/>
          </p:cNvGraphicFramePr>
          <p:nvPr/>
        </p:nvGraphicFramePr>
        <p:xfrm>
          <a:off x="1835150" y="115888"/>
          <a:ext cx="5711825" cy="1554210"/>
        </p:xfrm>
        <a:graphic>
          <a:graphicData uri="http://schemas.openxmlformats.org/drawingml/2006/table">
            <a:tbl>
              <a:tblPr/>
              <a:tblGrid>
                <a:gridCol w="2855913"/>
                <a:gridCol w="2855912"/>
              </a:tblGrid>
              <a:tr h="51805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0" i="0" u="none" strike="noStrike" cap="none" normalizeH="0" baseline="0" smtClean="0">
                          <a:ln>
                            <a:noFill/>
                          </a:ln>
                          <a:solidFill>
                            <a:srgbClr val="FFFFFF"/>
                          </a:solidFill>
                          <a:effectLst>
                            <a:outerShdw blurRad="38100" dist="38100" dir="2700000" algn="tl">
                              <a:srgbClr val="000000"/>
                            </a:outerShdw>
                          </a:effectLst>
                          <a:latin typeface="Garamond" pitchFamily="18" charset="0"/>
                          <a:ea typeface="SimSun" pitchFamily="2" charset="-122"/>
                        </a:rPr>
                        <a:t>总分：</a:t>
                      </a:r>
                      <a:r>
                        <a:rPr kumimoji="0" lang="en-US" altLang="zh-CN" sz="2800" b="0" i="0" u="none" strike="noStrike" cap="none" normalizeH="0" baseline="0" smtClean="0">
                          <a:ln>
                            <a:noFill/>
                          </a:ln>
                          <a:solidFill>
                            <a:srgbClr val="FFFFFF"/>
                          </a:solidFill>
                          <a:effectLst>
                            <a:outerShdw blurRad="38100" dist="38100" dir="2700000" algn="tl">
                              <a:srgbClr val="000000"/>
                            </a:outerShdw>
                          </a:effectLst>
                          <a:latin typeface="Garamond" pitchFamily="18" charset="0"/>
                          <a:ea typeface="SimSun" pitchFamily="2" charset="-122"/>
                        </a:rPr>
                        <a:t>100</a:t>
                      </a:r>
                    </a:p>
                  </a:txBody>
                  <a:tcPr marT="45675" marB="45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0" i="0" u="none" strike="noStrike" cap="none" normalizeH="0" baseline="0" smtClean="0">
                          <a:ln>
                            <a:noFill/>
                          </a:ln>
                          <a:solidFill>
                            <a:srgbClr val="FFFFFF"/>
                          </a:solidFill>
                          <a:effectLst>
                            <a:outerShdw blurRad="38100" dist="38100" dir="2700000" algn="tl">
                              <a:srgbClr val="000000"/>
                            </a:outerShdw>
                          </a:effectLst>
                          <a:latin typeface="Garamond" pitchFamily="18" charset="0"/>
                          <a:ea typeface="SimSun" pitchFamily="2" charset="-122"/>
                        </a:rPr>
                        <a:t>考试成绩：</a:t>
                      </a:r>
                      <a:r>
                        <a:rPr kumimoji="0" lang="en-US" altLang="zh-CN" sz="2800" b="0" i="0" u="none" strike="noStrike" cap="none" normalizeH="0" baseline="0" smtClean="0">
                          <a:ln>
                            <a:noFill/>
                          </a:ln>
                          <a:solidFill>
                            <a:srgbClr val="FFFFFF"/>
                          </a:solidFill>
                          <a:effectLst>
                            <a:outerShdw blurRad="38100" dist="38100" dir="2700000" algn="tl">
                              <a:srgbClr val="000000"/>
                            </a:outerShdw>
                          </a:effectLst>
                          <a:latin typeface="Garamond" pitchFamily="18" charset="0"/>
                          <a:ea typeface="SimSun" pitchFamily="2" charset="-122"/>
                        </a:rPr>
                        <a:t>70</a:t>
                      </a:r>
                    </a:p>
                  </a:txBody>
                  <a:tcPr marT="45675" marB="45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51805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0" i="0" u="none" strike="noStrike" cap="none" normalizeH="0" baseline="0" smtClean="0">
                          <a:ln>
                            <a:noFill/>
                          </a:ln>
                          <a:solidFill>
                            <a:srgbClr val="FFFFFF"/>
                          </a:solidFill>
                          <a:effectLst>
                            <a:outerShdw blurRad="38100" dist="38100" dir="2700000" algn="tl">
                              <a:srgbClr val="000000"/>
                            </a:outerShdw>
                          </a:effectLst>
                          <a:latin typeface="Garamond" pitchFamily="18" charset="0"/>
                          <a:ea typeface="SimSun" pitchFamily="2" charset="-122"/>
                        </a:rPr>
                        <a:t>课堂学时：</a:t>
                      </a:r>
                      <a:r>
                        <a:rPr kumimoji="0" lang="en-US" altLang="zh-CN" sz="2800" b="0" i="0" u="none" strike="noStrike" cap="none" normalizeH="0" baseline="0" smtClean="0">
                          <a:ln>
                            <a:noFill/>
                          </a:ln>
                          <a:solidFill>
                            <a:srgbClr val="FFFFFF"/>
                          </a:solidFill>
                          <a:effectLst>
                            <a:outerShdw blurRad="38100" dist="38100" dir="2700000" algn="tl">
                              <a:srgbClr val="000000"/>
                            </a:outerShdw>
                          </a:effectLst>
                          <a:latin typeface="Garamond" pitchFamily="18" charset="0"/>
                          <a:ea typeface="SimSun" pitchFamily="2" charset="-122"/>
                        </a:rPr>
                        <a:t>48</a:t>
                      </a:r>
                    </a:p>
                  </a:txBody>
                  <a:tcPr marT="45675" marB="45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0" i="0" u="none" strike="noStrike" cap="none" normalizeH="0" baseline="0" smtClean="0">
                          <a:ln>
                            <a:noFill/>
                          </a:ln>
                          <a:solidFill>
                            <a:srgbClr val="FFFFFF"/>
                          </a:solidFill>
                          <a:effectLst>
                            <a:outerShdw blurRad="38100" dist="38100" dir="2700000" algn="tl">
                              <a:srgbClr val="000000"/>
                            </a:outerShdw>
                          </a:effectLst>
                          <a:latin typeface="Garamond" pitchFamily="18" charset="0"/>
                          <a:ea typeface="SimSun" pitchFamily="2" charset="-122"/>
                        </a:rPr>
                        <a:t>平时成绩：</a:t>
                      </a:r>
                      <a:r>
                        <a:rPr kumimoji="0" lang="en-US" altLang="zh-CN" sz="2800" b="0" i="0" u="none" strike="noStrike" cap="none" normalizeH="0" baseline="0" smtClean="0">
                          <a:ln>
                            <a:noFill/>
                          </a:ln>
                          <a:solidFill>
                            <a:srgbClr val="FFFFFF"/>
                          </a:solidFill>
                          <a:effectLst>
                            <a:outerShdw blurRad="38100" dist="38100" dir="2700000" algn="tl">
                              <a:srgbClr val="000000"/>
                            </a:outerShdw>
                          </a:effectLst>
                          <a:latin typeface="Garamond" pitchFamily="18" charset="0"/>
                          <a:ea typeface="SimSun" pitchFamily="2" charset="-122"/>
                        </a:rPr>
                        <a:t>20</a:t>
                      </a:r>
                    </a:p>
                  </a:txBody>
                  <a:tcPr marT="45675" marB="45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51805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0" i="0" u="none" strike="noStrike" cap="none" normalizeH="0" baseline="0" smtClean="0">
                          <a:ln>
                            <a:noFill/>
                          </a:ln>
                          <a:solidFill>
                            <a:srgbClr val="FFFFFF"/>
                          </a:solidFill>
                          <a:effectLst>
                            <a:outerShdw blurRad="38100" dist="38100" dir="2700000" algn="tl">
                              <a:srgbClr val="000000"/>
                            </a:outerShdw>
                          </a:effectLst>
                          <a:latin typeface="Garamond" pitchFamily="18" charset="0"/>
                          <a:ea typeface="SimSun" pitchFamily="2" charset="-122"/>
                        </a:rPr>
                        <a:t>实验学时：</a:t>
                      </a:r>
                      <a:r>
                        <a:rPr kumimoji="0" lang="en-US" altLang="zh-CN" sz="2800" b="0" i="0" u="none" strike="noStrike" cap="none" normalizeH="0" baseline="0" smtClean="0">
                          <a:ln>
                            <a:noFill/>
                          </a:ln>
                          <a:solidFill>
                            <a:srgbClr val="FFFFFF"/>
                          </a:solidFill>
                          <a:effectLst>
                            <a:outerShdw blurRad="38100" dist="38100" dir="2700000" algn="tl">
                              <a:srgbClr val="000000"/>
                            </a:outerShdw>
                          </a:effectLst>
                          <a:latin typeface="Garamond" pitchFamily="18" charset="0"/>
                          <a:ea typeface="SimSun" pitchFamily="2" charset="-122"/>
                        </a:rPr>
                        <a:t>8</a:t>
                      </a:r>
                    </a:p>
                  </a:txBody>
                  <a:tcPr marT="45675" marB="45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0" i="0" u="none" strike="noStrike" cap="none" normalizeH="0" baseline="0" smtClean="0">
                          <a:ln>
                            <a:noFill/>
                          </a:ln>
                          <a:solidFill>
                            <a:srgbClr val="FFFFFF"/>
                          </a:solidFill>
                          <a:effectLst>
                            <a:outerShdw blurRad="38100" dist="38100" dir="2700000" algn="tl">
                              <a:srgbClr val="000000"/>
                            </a:outerShdw>
                          </a:effectLst>
                          <a:latin typeface="Garamond" pitchFamily="18" charset="0"/>
                          <a:ea typeface="SimSun" pitchFamily="2" charset="-122"/>
                        </a:rPr>
                        <a:t>实验成绩：</a:t>
                      </a:r>
                      <a:r>
                        <a:rPr kumimoji="0" lang="en-US" altLang="zh-CN" sz="2800" b="0" i="0" u="none" strike="noStrike" cap="none" normalizeH="0" baseline="0" smtClean="0">
                          <a:ln>
                            <a:noFill/>
                          </a:ln>
                          <a:solidFill>
                            <a:srgbClr val="FFFFFF"/>
                          </a:solidFill>
                          <a:effectLst>
                            <a:outerShdw blurRad="38100" dist="38100" dir="2700000" algn="tl">
                              <a:srgbClr val="000000"/>
                            </a:outerShdw>
                          </a:effectLst>
                          <a:latin typeface="Garamond" pitchFamily="18" charset="0"/>
                          <a:ea typeface="SimSun" pitchFamily="2" charset="-122"/>
                        </a:rPr>
                        <a:t>10</a:t>
                      </a:r>
                    </a:p>
                  </a:txBody>
                  <a:tcPr marT="45675" marB="45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zh-CN" altLang="en-US" sz="3200" b="1" smtClean="0"/>
              <a:t>电磁波的历史</a:t>
            </a:r>
            <a:endParaRPr lang="zh-CN" altLang="en-US" sz="3200" smtClean="0"/>
          </a:p>
        </p:txBody>
      </p:sp>
      <p:grpSp>
        <p:nvGrpSpPr>
          <p:cNvPr id="2" name="组合 10"/>
          <p:cNvGrpSpPr>
            <a:grpSpLocks/>
          </p:cNvGrpSpPr>
          <p:nvPr/>
        </p:nvGrpSpPr>
        <p:grpSpPr bwMode="auto">
          <a:xfrm>
            <a:off x="722313" y="2000250"/>
            <a:ext cx="7993062" cy="1571625"/>
            <a:chOff x="722342" y="2000240"/>
            <a:chExt cx="7993062" cy="1571626"/>
          </a:xfrm>
        </p:grpSpPr>
        <p:sp>
          <p:nvSpPr>
            <p:cNvPr id="12298" name="AutoShape 9"/>
            <p:cNvSpPr>
              <a:spLocks noChangeArrowheads="1"/>
            </p:cNvSpPr>
            <p:nvPr/>
          </p:nvSpPr>
          <p:spPr bwMode="auto">
            <a:xfrm>
              <a:off x="722342" y="2000240"/>
              <a:ext cx="7993062" cy="1571626"/>
            </a:xfrm>
            <a:prstGeom prst="roundRect">
              <a:avLst>
                <a:gd name="adj" fmla="val 9403"/>
              </a:avLst>
            </a:prstGeom>
            <a:solidFill>
              <a:srgbClr val="DDDDDD"/>
            </a:solidFill>
            <a:ln w="9525">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pic>
          <p:nvPicPr>
            <p:cNvPr id="12299" name="Picture 13" descr="https://encrypted-tbn1.gstatic.com/images?q=tbn:ANd9GcRzEtGkd0nF6yuPhTGvDfldRWQJZoDdnHRFmLp946vNgjMh99Ki"/>
            <p:cNvPicPr>
              <a:picLocks noChangeAspect="1" noChangeArrowheads="1"/>
            </p:cNvPicPr>
            <p:nvPr/>
          </p:nvPicPr>
          <p:blipFill>
            <a:blip r:embed="rId3">
              <a:extLst>
                <a:ext uri="{28A0092B-C50C-407E-A947-70E740481C1C}">
                  <a14:useLocalDpi xmlns:a14="http://schemas.microsoft.com/office/drawing/2010/main" val="0"/>
                </a:ext>
              </a:extLst>
            </a:blip>
            <a:srcRect b="33334"/>
            <a:stretch>
              <a:fillRect/>
            </a:stretch>
          </p:blipFill>
          <p:spPr bwMode="auto">
            <a:xfrm>
              <a:off x="1008092" y="2071677"/>
              <a:ext cx="1357296" cy="138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0" name="矩形 9"/>
            <p:cNvSpPr>
              <a:spLocks noChangeArrowheads="1"/>
            </p:cNvSpPr>
            <p:nvPr/>
          </p:nvSpPr>
          <p:spPr bwMode="auto">
            <a:xfrm>
              <a:off x="2717829" y="2417751"/>
              <a:ext cx="4985660" cy="94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15000"/>
                </a:spcBef>
                <a:spcAft>
                  <a:spcPct val="15000"/>
                </a:spcAft>
                <a:buClrTx/>
                <a:buSzTx/>
                <a:buFontTx/>
                <a:buNone/>
              </a:pPr>
              <a:r>
                <a:rPr lang="en-US" altLang="zh-CN" sz="2400">
                  <a:solidFill>
                    <a:srgbClr val="000066"/>
                  </a:solidFill>
                  <a:latin typeface="SimSun" panose="02010600030101010101" pitchFamily="2" charset="-122"/>
                </a:rPr>
                <a:t>1885</a:t>
              </a:r>
              <a:r>
                <a:rPr lang="zh-CN" altLang="en-US" sz="2400">
                  <a:solidFill>
                    <a:srgbClr val="000066"/>
                  </a:solidFill>
                  <a:latin typeface="SimSun" panose="02010600030101010101" pitchFamily="2" charset="-122"/>
                </a:rPr>
                <a:t>年</a:t>
              </a:r>
              <a:r>
                <a:rPr lang="en-US" altLang="zh-CN" sz="2400">
                  <a:solidFill>
                    <a:srgbClr val="000066"/>
                  </a:solidFill>
                  <a:latin typeface="SimSun" panose="02010600030101010101" pitchFamily="2" charset="-122"/>
                </a:rPr>
                <a:t>:  </a:t>
              </a:r>
              <a:r>
                <a:rPr lang="zh-CN" altLang="en-US" sz="2400">
                  <a:solidFill>
                    <a:srgbClr val="000066"/>
                  </a:solidFill>
                  <a:latin typeface="SimSun" panose="02010600030101010101" pitchFamily="2" charset="-122"/>
                </a:rPr>
                <a:t>精简了麦克斯韦方程组，</a:t>
              </a:r>
              <a:endParaRPr lang="en-US" altLang="zh-CN" sz="2400">
                <a:solidFill>
                  <a:srgbClr val="000066"/>
                </a:solidFill>
                <a:latin typeface="SimSun" panose="02010600030101010101" pitchFamily="2" charset="-122"/>
              </a:endParaRPr>
            </a:p>
            <a:p>
              <a:pPr eaLnBrk="1" hangingPunct="1">
                <a:spcBef>
                  <a:spcPct val="15000"/>
                </a:spcBef>
                <a:spcAft>
                  <a:spcPct val="15000"/>
                </a:spcAft>
                <a:buClrTx/>
                <a:buSzTx/>
                <a:buFontTx/>
                <a:buNone/>
              </a:pPr>
              <a:r>
                <a:rPr lang="en-US" altLang="zh-CN" sz="2400">
                  <a:solidFill>
                    <a:srgbClr val="000066"/>
                  </a:solidFill>
                  <a:latin typeface="SimSun" panose="02010600030101010101" pitchFamily="2" charset="-122"/>
                </a:rPr>
                <a:t>         </a:t>
              </a:r>
              <a:r>
                <a:rPr lang="zh-CN" altLang="en-US" sz="2400">
                  <a:solidFill>
                    <a:srgbClr val="000066"/>
                  </a:solidFill>
                  <a:latin typeface="SimSun" panose="02010600030101010101" pitchFamily="2" charset="-122"/>
                </a:rPr>
                <a:t>方程数从</a:t>
              </a:r>
              <a:r>
                <a:rPr lang="en-US" altLang="zh-CN" sz="2400">
                  <a:solidFill>
                    <a:srgbClr val="000066"/>
                  </a:solidFill>
                  <a:latin typeface="SimSun" panose="02010600030101010101" pitchFamily="2" charset="-122"/>
                </a:rPr>
                <a:t>20</a:t>
              </a:r>
              <a:r>
                <a:rPr lang="zh-CN" altLang="en-US" sz="2400">
                  <a:solidFill>
                    <a:srgbClr val="000066"/>
                  </a:solidFill>
                  <a:latin typeface="SimSun" panose="02010600030101010101" pitchFamily="2" charset="-122"/>
                </a:rPr>
                <a:t>个精简到</a:t>
              </a:r>
              <a:r>
                <a:rPr lang="en-US" altLang="zh-CN" sz="2400">
                  <a:solidFill>
                    <a:srgbClr val="000066"/>
                  </a:solidFill>
                  <a:latin typeface="SimSun" panose="02010600030101010101" pitchFamily="2" charset="-122"/>
                </a:rPr>
                <a:t>4</a:t>
              </a:r>
              <a:r>
                <a:rPr lang="zh-CN" altLang="en-US" sz="2400">
                  <a:solidFill>
                    <a:srgbClr val="000066"/>
                  </a:solidFill>
                  <a:latin typeface="SimSun" panose="02010600030101010101" pitchFamily="2" charset="-122"/>
                </a:rPr>
                <a:t>个</a:t>
              </a:r>
            </a:p>
          </p:txBody>
        </p:sp>
        <p:sp>
          <p:nvSpPr>
            <p:cNvPr id="12301" name="矩形 10"/>
            <p:cNvSpPr>
              <a:spLocks noChangeArrowheads="1"/>
            </p:cNvSpPr>
            <p:nvPr/>
          </p:nvSpPr>
          <p:spPr bwMode="auto">
            <a:xfrm>
              <a:off x="2651154" y="2071676"/>
              <a:ext cx="3797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hangingPunct="1">
                <a:spcBef>
                  <a:spcPct val="15000"/>
                </a:spcBef>
                <a:spcAft>
                  <a:spcPct val="15000"/>
                </a:spcAft>
                <a:buClrTx/>
                <a:buSzTx/>
                <a:buFontTx/>
                <a:buNone/>
              </a:pPr>
              <a:r>
                <a:rPr lang="zh-CN" altLang="en-US" sz="2000">
                  <a:solidFill>
                    <a:srgbClr val="000066"/>
                  </a:solidFill>
                  <a:latin typeface="SimSun" panose="02010600030101010101" pitchFamily="2" charset="-122"/>
                </a:rPr>
                <a:t>英国物理学家奥利弗</a:t>
              </a:r>
              <a:r>
                <a:rPr lang="en-US" altLang="zh-CN" sz="2000">
                  <a:solidFill>
                    <a:srgbClr val="000066"/>
                  </a:solidFill>
                  <a:latin typeface="SimSun" panose="02010600030101010101" pitchFamily="2" charset="-122"/>
                </a:rPr>
                <a:t>·</a:t>
              </a:r>
              <a:r>
                <a:rPr lang="zh-CN" altLang="en-US" sz="2000">
                  <a:solidFill>
                    <a:srgbClr val="000066"/>
                  </a:solidFill>
                  <a:latin typeface="SimSun" panose="02010600030101010101" pitchFamily="2" charset="-122"/>
                </a:rPr>
                <a:t>赫维赛德</a:t>
              </a:r>
            </a:p>
          </p:txBody>
        </p:sp>
      </p:grpSp>
      <p:pic>
        <p:nvPicPr>
          <p:cNvPr id="8" name="Picture 1" descr="C:\Users\Administrator\AppData\Roaming\Tencent\Users\9148071\QQ\WinTemp\RichOle\K22[NF2%0%(SGEE7G5~}UV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0" y="3643313"/>
            <a:ext cx="2373313"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箭头 8"/>
          <p:cNvSpPr>
            <a:spLocks noChangeArrowheads="1"/>
          </p:cNvSpPr>
          <p:nvPr/>
        </p:nvSpPr>
        <p:spPr bwMode="auto">
          <a:xfrm>
            <a:off x="4071938" y="5072063"/>
            <a:ext cx="785812" cy="428625"/>
          </a:xfrm>
          <a:prstGeom prst="rightArrow">
            <a:avLst>
              <a:gd name="adj1" fmla="val 50000"/>
              <a:gd name="adj2" fmla="val 50001"/>
            </a:avLst>
          </a:prstGeom>
          <a:solidFill>
            <a:schemeClr val="accent1"/>
          </a:solidFill>
          <a:ln w="9525" algn="ctr">
            <a:solidFill>
              <a:schemeClr val="tx1"/>
            </a:solidFill>
            <a:round/>
            <a:headEnd/>
            <a:tailEnd/>
          </a:ln>
          <a:effectLst>
            <a:outerShdw dist="35921" dir="2700000" algn="ctr" rotWithShape="0">
              <a:schemeClr val="bg2"/>
            </a:outerShdw>
          </a:effec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bg1"/>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bg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bg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SimSun" panose="02010600030101010101" pitchFamily="2" charset="-122"/>
              </a:defRPr>
            </a:lvl9pPr>
          </a:lstStyle>
          <a:p>
            <a:pPr eaLnBrk="1" fontAlgn="t" hangingPunct="1">
              <a:spcBef>
                <a:spcPct val="0"/>
              </a:spcBef>
              <a:buClrTx/>
              <a:buSzTx/>
              <a:buFontTx/>
              <a:buNone/>
            </a:pPr>
            <a:endParaRPr lang="zh-CN" altLang="en-US" sz="1800">
              <a:solidFill>
                <a:schemeClr val="tx1"/>
              </a:solidFill>
              <a:latin typeface="Times New Roman" panose="02020603050405020304" pitchFamily="18" charset="0"/>
              <a:ea typeface="仿宋_GB2312" pitchFamily="49" charset="-122"/>
            </a:endParaRPr>
          </a:p>
        </p:txBody>
      </p:sp>
      <p:grpSp>
        <p:nvGrpSpPr>
          <p:cNvPr id="3" name="组合 3"/>
          <p:cNvGrpSpPr>
            <a:grpSpLocks/>
          </p:cNvGrpSpPr>
          <p:nvPr/>
        </p:nvGrpSpPr>
        <p:grpSpPr bwMode="auto">
          <a:xfrm>
            <a:off x="4902200" y="3884613"/>
            <a:ext cx="3994150" cy="2833687"/>
            <a:chOff x="4902200" y="3884613"/>
            <a:chExt cx="3994150" cy="2833687"/>
          </a:xfrm>
        </p:grpSpPr>
        <p:graphicFrame>
          <p:nvGraphicFramePr>
            <p:cNvPr id="12296" name="Object 6"/>
            <p:cNvGraphicFramePr>
              <a:graphicFrameLocks noChangeAspect="1"/>
            </p:cNvGraphicFramePr>
            <p:nvPr/>
          </p:nvGraphicFramePr>
          <p:xfrm>
            <a:off x="6624638" y="3884613"/>
            <a:ext cx="2271712" cy="2833687"/>
          </p:xfrm>
          <a:graphic>
            <a:graphicData uri="http://schemas.openxmlformats.org/presentationml/2006/ole">
              <mc:AlternateContent xmlns:mc="http://schemas.openxmlformats.org/markup-compatibility/2006">
                <mc:Choice xmlns:v="urn:schemas-microsoft-com:vml" Requires="v">
                  <p:oleObj spid="_x0000_s12360" name="Equation" r:id="rId5" imgW="1000032" imgH="1266840" progId="Equation.DSMT4">
                    <p:embed/>
                  </p:oleObj>
                </mc:Choice>
                <mc:Fallback>
                  <p:oleObj name="Equation" r:id="rId5" imgW="1000032" imgH="126684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4638" y="3884613"/>
                          <a:ext cx="2271712" cy="283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7" name="Object 9"/>
            <p:cNvGraphicFramePr>
              <a:graphicFrameLocks noChangeAspect="1"/>
            </p:cNvGraphicFramePr>
            <p:nvPr/>
          </p:nvGraphicFramePr>
          <p:xfrm>
            <a:off x="4902200" y="4706938"/>
            <a:ext cx="1427163" cy="993775"/>
          </p:xfrm>
          <a:graphic>
            <a:graphicData uri="http://schemas.openxmlformats.org/presentationml/2006/ole">
              <mc:AlternateContent xmlns:mc="http://schemas.openxmlformats.org/markup-compatibility/2006">
                <mc:Choice xmlns:v="urn:schemas-microsoft-com:vml" Requires="v">
                  <p:oleObj spid="_x0000_s12361" name="Equation" r:id="rId7" imgW="514333" imgH="342900" progId="Equation.DSMT4">
                    <p:embed/>
                  </p:oleObj>
                </mc:Choice>
                <mc:Fallback>
                  <p:oleObj name="Equation" r:id="rId7" imgW="514333" imgH="34290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200" y="4706938"/>
                          <a:ext cx="1427163" cy="9937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12" name="Picture 1" descr="C:\Users\Administrator\AppData\Roaming\Tencent\Users\9148071\QQ\WinTemp\RichOle\K22[NF2%0%(SGEE7G5~}UV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250" y="123825"/>
            <a:ext cx="4929188" cy="667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xit" presetSubtype="4" fill="hold" nodeType="clickEffect">
                                  <p:stCondLst>
                                    <p:cond delay="0"/>
                                  </p:stCondLst>
                                  <p:childTnLst>
                                    <p:anim calcmode="lin" valueType="num">
                                      <p:cBhvr additive="base">
                                        <p:cTn id="11" dur="500"/>
                                        <p:tgtEl>
                                          <p:spTgt spid="12"/>
                                        </p:tgtEl>
                                        <p:attrNameLst>
                                          <p:attrName>ppt_x</p:attrName>
                                        </p:attrNameLst>
                                      </p:cBhvr>
                                      <p:tavLst>
                                        <p:tav tm="0">
                                          <p:val>
                                            <p:strVal val="ppt_x"/>
                                          </p:val>
                                        </p:tav>
                                        <p:tav tm="100000">
                                          <p:val>
                                            <p:strVal val="ppt_x"/>
                                          </p:val>
                                        </p:tav>
                                      </p:tavLst>
                                    </p:anim>
                                    <p:anim calcmode="lin" valueType="num">
                                      <p:cBhvr additive="base">
                                        <p:cTn id="12" dur="500"/>
                                        <p:tgtEl>
                                          <p:spTgt spid="12"/>
                                        </p:tgtEl>
                                        <p:attrNameLst>
                                          <p:attrName>ppt_y</p:attrName>
                                        </p:attrNameLst>
                                      </p:cBhvr>
                                      <p:tavLst>
                                        <p:tav tm="0">
                                          <p:val>
                                            <p:strVal val="ppt_y"/>
                                          </p:val>
                                        </p:tav>
                                        <p:tav tm="100000">
                                          <p:val>
                                            <p:strVal val="1+ppt_h/2"/>
                                          </p:val>
                                        </p:tav>
                                      </p:tavLst>
                                    </p:anim>
                                    <p:set>
                                      <p:cBhvr>
                                        <p:cTn id="13" dur="1" fill="hold">
                                          <p:stCondLst>
                                            <p:cond delay="499"/>
                                          </p:stCondLst>
                                        </p:cTn>
                                        <p:tgtEl>
                                          <p:spTgt spid="12"/>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3" presetClass="entr" presetSubtype="1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linds(horizontal)">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麦克斯韦方程组</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1916832"/>
            <a:ext cx="6524625" cy="2714625"/>
          </a:xfrm>
          <a:prstGeom prst="rect">
            <a:avLst/>
          </a:prstGeom>
        </p:spPr>
      </p:pic>
      <p:pic>
        <p:nvPicPr>
          <p:cNvPr id="6" name="图片 5"/>
          <p:cNvPicPr>
            <a:picLocks noChangeAspect="1"/>
          </p:cNvPicPr>
          <p:nvPr/>
        </p:nvPicPr>
        <p:blipFill>
          <a:blip r:embed="rId3"/>
          <a:stretch>
            <a:fillRect/>
          </a:stretch>
        </p:blipFill>
        <p:spPr>
          <a:xfrm>
            <a:off x="7291134" y="315447"/>
            <a:ext cx="1713442" cy="1144281"/>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3848" y="4871889"/>
            <a:ext cx="2216537" cy="1821755"/>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0112" y="5088561"/>
            <a:ext cx="3477591" cy="1388409"/>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0893" y="4955325"/>
            <a:ext cx="2803228" cy="1654880"/>
          </a:xfrm>
          <a:prstGeom prst="rect">
            <a:avLst/>
          </a:prstGeom>
        </p:spPr>
      </p:pic>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6078" y="315447"/>
            <a:ext cx="2175056" cy="1145694"/>
          </a:xfrm>
          <a:prstGeom prst="rect">
            <a:avLst/>
          </a:prstGeom>
        </p:spPr>
      </p:pic>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23728" y="1912674"/>
            <a:ext cx="5510744" cy="2714400"/>
          </a:xfrm>
          <a:prstGeom prst="rect">
            <a:avLst/>
          </a:prstGeom>
        </p:spPr>
      </p:pic>
    </p:spTree>
    <p:extLst>
      <p:ext uri="{BB962C8B-B14F-4D97-AF65-F5344CB8AC3E}">
        <p14:creationId xmlns:p14="http://schemas.microsoft.com/office/powerpoint/2010/main" val="883751728"/>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35921" dir="2700000" algn="ctr" rotWithShape="0">
            <a:schemeClr val="bg2"/>
          </a:outerShdw>
        </a:effectLst>
      </a:spPr>
      <a:bodyPr vert="horz" wrap="none" lIns="91440" tIns="45720" rIns="91440" bIns="45720" numCol="1" anchor="ctr" anchorCtr="0" compatLnSpc="1">
        <a:prstTxWarp prst="textNoShape">
          <a:avLst/>
        </a:prstTxWarp>
        <a:spAutoFit/>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仿宋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35921" dir="2700000" algn="ctr" rotWithShape="0">
            <a:schemeClr val="bg2"/>
          </a:outerShdw>
        </a:effectLst>
      </a:spPr>
      <a:bodyPr vert="horz" wrap="none" lIns="91440" tIns="45720" rIns="91440" bIns="45720" numCol="1" anchor="ctr" anchorCtr="0" compatLnSpc="1">
        <a:prstTxWarp prst="textNoShape">
          <a:avLst/>
        </a:prstTxWarp>
        <a:spAutoFit/>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仿宋_GB2312" pitchFamily="49"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ample">
  <a:themeElements>
    <a:clrScheme name="sample 3">
      <a:dk1>
        <a:srgbClr val="003366"/>
      </a:dk1>
      <a:lt1>
        <a:srgbClr val="FFFFFF"/>
      </a:lt1>
      <a:dk2>
        <a:srgbClr val="5086C2"/>
      </a:dk2>
      <a:lt2>
        <a:srgbClr val="C0C0C0"/>
      </a:lt2>
      <a:accent1>
        <a:srgbClr val="DE8848"/>
      </a:accent1>
      <a:accent2>
        <a:srgbClr val="85BA54"/>
      </a:accent2>
      <a:accent3>
        <a:srgbClr val="FFFFFF"/>
      </a:accent3>
      <a:accent4>
        <a:srgbClr val="002A56"/>
      </a:accent4>
      <a:accent5>
        <a:srgbClr val="ECC3B1"/>
      </a:accent5>
      <a:accent6>
        <a:srgbClr val="78A84B"/>
      </a:accent6>
      <a:hlink>
        <a:srgbClr val="4C59D2"/>
      </a:hlink>
      <a:folHlink>
        <a:srgbClr val="A0B5C4"/>
      </a:folHlink>
    </a:clrScheme>
    <a:fontScheme name="sample">
      <a:majorFont>
        <a:latin typeface="Verdana"/>
        <a:ea typeface=""/>
        <a:cs typeface=""/>
      </a:majorFont>
      <a:minorFont>
        <a:latin typeface="Arial"/>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kumimoji="0" lang="en-US" sz="2400" b="1" i="0" u="none" strike="noStrike" cap="none" normalizeH="0" baseline="0" smtClean="0">
            <a:ln>
              <a:noFill/>
            </a:ln>
            <a:solidFill>
              <a:schemeClr val="tx1"/>
            </a:solidFill>
            <a:effectLst/>
            <a:latin typeface="Arial" charset="0"/>
            <a:ea typeface="楷体" pitchFamily="49"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kumimoji="0" lang="en-US" sz="2400" b="1" i="0" u="none" strike="noStrike" cap="none" normalizeH="0" baseline="0" smtClean="0">
            <a:ln>
              <a:noFill/>
            </a:ln>
            <a:solidFill>
              <a:schemeClr val="tx1"/>
            </a:solidFill>
            <a:effectLst/>
            <a:latin typeface="Arial" charset="0"/>
            <a:ea typeface="楷体" pitchFamily="49" charset="-122"/>
          </a:defRPr>
        </a:defPPr>
      </a:lstStyle>
    </a:lnDef>
  </a:objectDefaults>
  <a:extraClrSchemeLst>
    <a:extraClrScheme>
      <a:clrScheme name="sample 1">
        <a:dk1>
          <a:srgbClr val="48806B"/>
        </a:dk1>
        <a:lt1>
          <a:srgbClr val="FFFFFF"/>
        </a:lt1>
        <a:dk2>
          <a:srgbClr val="77956D"/>
        </a:dk2>
        <a:lt2>
          <a:srgbClr val="C0C0C0"/>
        </a:lt2>
        <a:accent1>
          <a:srgbClr val="6BB9C3"/>
        </a:accent1>
        <a:accent2>
          <a:srgbClr val="E7BA15"/>
        </a:accent2>
        <a:accent3>
          <a:srgbClr val="FFFFFF"/>
        </a:accent3>
        <a:accent4>
          <a:srgbClr val="3C6C5A"/>
        </a:accent4>
        <a:accent5>
          <a:srgbClr val="BAD9DE"/>
        </a:accent5>
        <a:accent6>
          <a:srgbClr val="D1A812"/>
        </a:accent6>
        <a:hlink>
          <a:srgbClr val="76C14D"/>
        </a:hlink>
        <a:folHlink>
          <a:srgbClr val="B0C29C"/>
        </a:folHlink>
      </a:clrScheme>
      <a:clrMap bg1="lt1" tx1="dk1" bg2="lt2" tx2="dk2" accent1="accent1" accent2="accent2" accent3="accent3" accent4="accent4" accent5="accent5" accent6="accent6" hlink="hlink" folHlink="folHlink"/>
    </a:extraClrScheme>
    <a:extraClrScheme>
      <a:clrScheme name="sample 2">
        <a:dk1>
          <a:srgbClr val="5F5F5F"/>
        </a:dk1>
        <a:lt1>
          <a:srgbClr val="FFFFFF"/>
        </a:lt1>
        <a:dk2>
          <a:srgbClr val="8D8D8D"/>
        </a:dk2>
        <a:lt2>
          <a:srgbClr val="C0C0C0"/>
        </a:lt2>
        <a:accent1>
          <a:srgbClr val="8EC072"/>
        </a:accent1>
        <a:accent2>
          <a:srgbClr val="5DB8CD"/>
        </a:accent2>
        <a:accent3>
          <a:srgbClr val="FFFFFF"/>
        </a:accent3>
        <a:accent4>
          <a:srgbClr val="505050"/>
        </a:accent4>
        <a:accent5>
          <a:srgbClr val="C6DCBC"/>
        </a:accent5>
        <a:accent6>
          <a:srgbClr val="53A6BA"/>
        </a:accent6>
        <a:hlink>
          <a:srgbClr val="D68B40"/>
        </a:hlink>
        <a:folHlink>
          <a:srgbClr val="D5D179"/>
        </a:folHlink>
      </a:clrScheme>
      <a:clrMap bg1="lt1" tx1="dk1" bg2="lt2" tx2="dk2" accent1="accent1" accent2="accent2" accent3="accent3" accent4="accent4" accent5="accent5" accent6="accent6" hlink="hlink" folHlink="folHlink"/>
    </a:extraClrScheme>
    <a:extraClrScheme>
      <a:clrScheme name="sample 3">
        <a:dk1>
          <a:srgbClr val="003366"/>
        </a:dk1>
        <a:lt1>
          <a:srgbClr val="FFFFFF"/>
        </a:lt1>
        <a:dk2>
          <a:srgbClr val="5086C2"/>
        </a:dk2>
        <a:lt2>
          <a:srgbClr val="C0C0C0"/>
        </a:lt2>
        <a:accent1>
          <a:srgbClr val="DE8848"/>
        </a:accent1>
        <a:accent2>
          <a:srgbClr val="85BA54"/>
        </a:accent2>
        <a:accent3>
          <a:srgbClr val="FFFFFF"/>
        </a:accent3>
        <a:accent4>
          <a:srgbClr val="002A56"/>
        </a:accent4>
        <a:accent5>
          <a:srgbClr val="ECC3B1"/>
        </a:accent5>
        <a:accent6>
          <a:srgbClr val="78A84B"/>
        </a:accent6>
        <a:hlink>
          <a:srgbClr val="4C59D2"/>
        </a:hlink>
        <a:folHlink>
          <a:srgbClr val="A0B5C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altLang="zh-CN" sz="3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altLang="zh-CN" sz="3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altLang="zh-CN" sz="3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altLang="zh-CN" sz="3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altLang="zh-CN" sz="3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altLang="zh-CN" sz="3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7729</TotalTime>
  <Words>3459</Words>
  <Application>Microsoft Office PowerPoint</Application>
  <PresentationFormat>全屏显示(4:3)</PresentationFormat>
  <Paragraphs>465</Paragraphs>
  <Slides>73</Slides>
  <Notes>1</Notes>
  <HiddenSlides>0</HiddenSlides>
  <MMClips>1</MMClips>
  <ScaleCrop>false</ScaleCrop>
  <HeadingPairs>
    <vt:vector size="8" baseType="variant">
      <vt:variant>
        <vt:lpstr>已用的字体</vt:lpstr>
      </vt:variant>
      <vt:variant>
        <vt:i4>18</vt:i4>
      </vt:variant>
      <vt:variant>
        <vt:lpstr>主题</vt:lpstr>
      </vt:variant>
      <vt:variant>
        <vt:i4>5</vt:i4>
      </vt:variant>
      <vt:variant>
        <vt:lpstr>嵌入 OLE 服务器</vt:lpstr>
      </vt:variant>
      <vt:variant>
        <vt:i4>5</vt:i4>
      </vt:variant>
      <vt:variant>
        <vt:lpstr>幻灯片标题</vt:lpstr>
      </vt:variant>
      <vt:variant>
        <vt:i4>73</vt:i4>
      </vt:variant>
    </vt:vector>
  </HeadingPairs>
  <TitlesOfParts>
    <vt:vector size="101" baseType="lpstr">
      <vt:lpstr>Gulim</vt:lpstr>
      <vt:lpstr>仿宋_GB2312</vt:lpstr>
      <vt:lpstr>黑体</vt:lpstr>
      <vt:lpstr>华文新魏</vt:lpstr>
      <vt:lpstr>华文中宋</vt:lpstr>
      <vt:lpstr>楷体</vt:lpstr>
      <vt:lpstr>楷体_GB2312</vt:lpstr>
      <vt:lpstr>宋体</vt:lpstr>
      <vt:lpstr>宋体</vt:lpstr>
      <vt:lpstr>微软雅黑</vt:lpstr>
      <vt:lpstr>幼圆</vt:lpstr>
      <vt:lpstr>Arial</vt:lpstr>
      <vt:lpstr>Calibri</vt:lpstr>
      <vt:lpstr>Garamond</vt:lpstr>
      <vt:lpstr>Tahoma</vt:lpstr>
      <vt:lpstr>Times New Roman</vt:lpstr>
      <vt:lpstr>Verdana</vt:lpstr>
      <vt:lpstr>Wingdings</vt:lpstr>
      <vt:lpstr>Blends</vt:lpstr>
      <vt:lpstr>sample</vt:lpstr>
      <vt:lpstr>1_Blends</vt:lpstr>
      <vt:lpstr>2_Blends</vt:lpstr>
      <vt:lpstr>3_Blends</vt:lpstr>
      <vt:lpstr>Equation</vt:lpstr>
      <vt:lpstr>公式</vt:lpstr>
      <vt:lpstr>剪辑</vt:lpstr>
      <vt:lpstr>Visio</vt:lpstr>
      <vt:lpstr>位图图像</vt:lpstr>
      <vt:lpstr>微 波 技 术 基 础</vt:lpstr>
      <vt:lpstr>绪论</vt:lpstr>
      <vt:lpstr>§0.1 微波的概念</vt:lpstr>
      <vt:lpstr>§0.1 微波的概念</vt:lpstr>
      <vt:lpstr>§0.1 微波的概念</vt:lpstr>
      <vt:lpstr>电磁波的历史</vt:lpstr>
      <vt:lpstr>电磁波的历史</vt:lpstr>
      <vt:lpstr>电磁波的历史</vt:lpstr>
      <vt:lpstr>麦克斯韦方程组</vt:lpstr>
      <vt:lpstr>从麦克斯韦方程组到电磁波</vt:lpstr>
      <vt:lpstr>麦克斯韦方程组的补充说明</vt:lpstr>
      <vt:lpstr>麦克斯韦方程组的意义</vt:lpstr>
      <vt:lpstr>麦克斯韦方程组的意义</vt:lpstr>
      <vt:lpstr>电磁波的历史</vt:lpstr>
      <vt:lpstr>电磁波的历史</vt:lpstr>
      <vt:lpstr>PowerPoint 演示文稿</vt:lpstr>
      <vt:lpstr>§0.1 微波的概念</vt:lpstr>
      <vt:lpstr>§0.1 微波的概念</vt:lpstr>
      <vt:lpstr>国际电联的无线频段分配表</vt:lpstr>
      <vt:lpstr>§0.1 微波的概念</vt:lpstr>
      <vt:lpstr>§0.1 微波的概念</vt:lpstr>
      <vt:lpstr>§0.2 微波的特点</vt:lpstr>
      <vt:lpstr>§0.2 微波的特点</vt:lpstr>
      <vt:lpstr>§0.2 微波的特点</vt:lpstr>
      <vt:lpstr>§0.2 微波的特点</vt:lpstr>
      <vt:lpstr>§0.2 微波的特点</vt:lpstr>
      <vt:lpstr>中国移动通信频段划分</vt:lpstr>
      <vt:lpstr>§0.2 微波的特点</vt:lpstr>
      <vt:lpstr>§0.3 微波的应用</vt:lpstr>
      <vt:lpstr>§0.3 微波的应用（一、通信）</vt:lpstr>
      <vt:lpstr>§0.3 微波的应用（一、通信）</vt:lpstr>
      <vt:lpstr>§0.3 微波的应用（一、通信）</vt:lpstr>
      <vt:lpstr>§0.3 微波的应用（一、通信）</vt:lpstr>
      <vt:lpstr>PowerPoint 演示文稿</vt:lpstr>
      <vt:lpstr>5G</vt:lpstr>
      <vt:lpstr>5G的5大特点</vt:lpstr>
      <vt:lpstr>§0.3 微波的应用（一、通信）</vt:lpstr>
      <vt:lpstr>卫星通信</vt:lpstr>
      <vt:lpstr>§0.3 微波的应用（二、卫星导航）</vt:lpstr>
      <vt:lpstr>PowerPoint 演示文稿</vt:lpstr>
      <vt:lpstr>北斗定位系统(COMPASS)</vt:lpstr>
      <vt:lpstr>93年银河号事件</vt:lpstr>
      <vt:lpstr>96年台海危机</vt:lpstr>
      <vt:lpstr>99年南联盟大使馆</vt:lpstr>
      <vt:lpstr>§0.3 微波的应用（三、雷达）</vt:lpstr>
      <vt:lpstr>§0.3 微波的应用（三、雷达）</vt:lpstr>
      <vt:lpstr>§0.3 微波的应用（三、雷达）</vt:lpstr>
      <vt:lpstr>§0.3 微波的应用（三、雷达）</vt:lpstr>
      <vt:lpstr>§0.3 微波的应用（三、雷达）</vt:lpstr>
      <vt:lpstr>§0.3 微波的应用（四、遥感）</vt:lpstr>
      <vt:lpstr>微波热辐射的基本概念</vt:lpstr>
      <vt:lpstr>被动微波遥感原理</vt:lpstr>
      <vt:lpstr>§0.3 微波的应用（四、遥感）</vt:lpstr>
      <vt:lpstr>§0.3 微波的应用（四、遥感）</vt:lpstr>
      <vt:lpstr>高分辨率微波辐射图像</vt:lpstr>
      <vt:lpstr>卫星对地遥感</vt:lpstr>
      <vt:lpstr>卫星对地遥感图像</vt:lpstr>
      <vt:lpstr>卫星对地遥感图像</vt:lpstr>
      <vt:lpstr>星载遥感设备</vt:lpstr>
      <vt:lpstr>§0.3 微波的应用（ 五、军事目标探测）</vt:lpstr>
      <vt:lpstr>§0.3 微波的应用（五、军事目标探测）</vt:lpstr>
      <vt:lpstr>§0.3 微波的应用（五、军事目标探测）</vt:lpstr>
      <vt:lpstr>§0.3 微波的应用（ 六、反恐安检）</vt:lpstr>
      <vt:lpstr>§0.3 微波的应用（ 六、反恐安检）</vt:lpstr>
      <vt:lpstr>§0.3 微波的应用（ 七、射电天文）</vt:lpstr>
      <vt:lpstr>宇宙微波背景辐射CMB</vt:lpstr>
      <vt:lpstr>§0.3 微波的应用（ 八、微波加热）</vt:lpstr>
      <vt:lpstr>§0.3 微波的应用</vt:lpstr>
      <vt:lpstr>通信系统使用的微波电路</vt:lpstr>
      <vt:lpstr>通信系统使用的微波电路</vt:lpstr>
      <vt:lpstr>微波接插头</vt:lpstr>
      <vt:lpstr> 微波技术当前发展状况简析</vt:lpstr>
      <vt:lpstr>PowerPoint 演示文稿</vt:lpstr>
    </vt:vector>
  </TitlesOfParts>
  <Company>华中科技大学</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 波 技 术 基 础</dc:title>
  <dc:creator>陈柯</dc:creator>
  <cp:lastModifiedBy>Administrator</cp:lastModifiedBy>
  <cp:revision>266</cp:revision>
  <dcterms:created xsi:type="dcterms:W3CDTF">2006-02-21T00:59:18Z</dcterms:created>
  <dcterms:modified xsi:type="dcterms:W3CDTF">2020-10-15T08:14:52Z</dcterms:modified>
</cp:coreProperties>
</file>